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3"/>
  </p:notesMasterIdLst>
  <p:sldIdLst>
    <p:sldId id="257" r:id="rId2"/>
  </p:sldIdLst>
  <p:sldSz cx="28800425" cy="5039995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5851" userDrawn="1">
          <p15:clr>
            <a:srgbClr val="A4A3A4"/>
          </p15:clr>
        </p15:guide>
        <p15:guide id="2" pos="9071" userDrawn="1">
          <p15:clr>
            <a:srgbClr val="A4A3A4"/>
          </p15:clr>
        </p15:guide>
        <p15:guide id="3" pos="657" userDrawn="1">
          <p15:clr>
            <a:srgbClr val="A4A3A4"/>
          </p15:clr>
        </p15:guide>
        <p15:guide id="4" pos="17531" userDrawn="1">
          <p15:clr>
            <a:srgbClr val="A4A3A4"/>
          </p15:clr>
        </p15:guide>
        <p15:guide id="5" pos="1110" userDrawn="1">
          <p15:clr>
            <a:srgbClr val="A4A3A4"/>
          </p15:clr>
        </p15:guide>
        <p15:guide id="6" pos="17032" userDrawn="1">
          <p15:clr>
            <a:srgbClr val="A4A3A4"/>
          </p15:clr>
        </p15:guide>
        <p15:guide id="7" pos="8617" userDrawn="1">
          <p15:clr>
            <a:srgbClr val="A4A3A4"/>
          </p15:clr>
        </p15:guide>
        <p15:guide id="8" pos="9525"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DD1E2"/>
    <a:srgbClr val="0E1B82"/>
    <a:srgbClr val="193064"/>
    <a:srgbClr val="0D1256"/>
    <a:srgbClr val="09167C"/>
    <a:srgbClr val="0051C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47" autoAdjust="0"/>
    <p:restoredTop sz="96370" autoAdjust="0"/>
  </p:normalViewPr>
  <p:slideViewPr>
    <p:cSldViewPr snapToGrid="0" showGuides="1">
      <p:cViewPr varScale="1">
        <p:scale>
          <a:sx n="14" d="100"/>
          <a:sy n="14" d="100"/>
        </p:scale>
        <p:origin x="1320" y="120"/>
      </p:cViewPr>
      <p:guideLst>
        <p:guide orient="horz" pos="15851"/>
        <p:guide pos="9071"/>
        <p:guide pos="657"/>
        <p:guide pos="17531"/>
        <p:guide pos="1110"/>
        <p:guide pos="17032"/>
        <p:guide pos="8617"/>
        <p:guide pos="9525"/>
      </p:guideLst>
    </p:cSldViewPr>
  </p:slideViewPr>
  <p:notesTextViewPr>
    <p:cViewPr>
      <p:scale>
        <a:sx n="125" d="100"/>
        <a:sy n="125" d="100"/>
      </p:scale>
      <p:origin x="0" y="0"/>
    </p:cViewPr>
  </p:notesTextViewPr>
  <p:notesViewPr>
    <p:cSldViewPr snapToGrid="0" showGuides="1">
      <p:cViewPr varScale="1">
        <p:scale>
          <a:sx n="81" d="100"/>
          <a:sy n="81" d="100"/>
        </p:scale>
        <p:origin x="2058" y="102"/>
      </p:cViewPr>
      <p:guideLst/>
    </p:cSldViewPr>
  </p:notes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머리글 개체 틀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ko-KR" altLang="en-US"/>
          </a:p>
        </p:txBody>
      </p:sp>
      <p:sp>
        <p:nvSpPr>
          <p:cNvPr id="3" name="날짜 개체 틀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75818B3-AD7E-4423-88C5-06D21ECB1041}" type="datetimeFigureOut">
              <a:rPr lang="ko-KR" altLang="en-US" smtClean="0"/>
              <a:t>2020-10-05</a:t>
            </a:fld>
            <a:endParaRPr lang="ko-KR" altLang="en-US"/>
          </a:p>
        </p:txBody>
      </p:sp>
      <p:sp>
        <p:nvSpPr>
          <p:cNvPr id="4" name="슬라이드 이미지 개체 틀 3"/>
          <p:cNvSpPr>
            <a:spLocks noGrp="1" noRot="1" noChangeAspect="1"/>
          </p:cNvSpPr>
          <p:nvPr>
            <p:ph type="sldImg" idx="2"/>
          </p:nvPr>
        </p:nvSpPr>
        <p:spPr>
          <a:xfrm>
            <a:off x="2547938" y="1143000"/>
            <a:ext cx="1762125" cy="3086100"/>
          </a:xfrm>
          <a:prstGeom prst="rect">
            <a:avLst/>
          </a:prstGeom>
          <a:noFill/>
          <a:ln w="12700">
            <a:solidFill>
              <a:prstClr val="black"/>
            </a:solidFill>
          </a:ln>
        </p:spPr>
        <p:txBody>
          <a:bodyPr vert="horz" lIns="91440" tIns="45720" rIns="91440" bIns="45720" rtlCol="0" anchor="ctr"/>
          <a:lstStyle/>
          <a:p>
            <a:endParaRPr lang="ko-KR" altLang="en-US"/>
          </a:p>
        </p:txBody>
      </p:sp>
      <p:sp>
        <p:nvSpPr>
          <p:cNvPr id="5" name="슬라이드 노트 개체 틀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ko-KR" altLang="en-US"/>
              <a:t>마스터 텍스트 스타일을 편집하려면 클릭</a:t>
            </a:r>
          </a:p>
          <a:p>
            <a:pPr lvl="1"/>
            <a:r>
              <a:rPr lang="ko-KR" altLang="en-US"/>
              <a:t>두 번째 수준</a:t>
            </a:r>
          </a:p>
          <a:p>
            <a:pPr lvl="2"/>
            <a:r>
              <a:rPr lang="ko-KR" altLang="en-US"/>
              <a:t>세 번째 수준</a:t>
            </a:r>
          </a:p>
          <a:p>
            <a:pPr lvl="3"/>
            <a:r>
              <a:rPr lang="ko-KR" altLang="en-US"/>
              <a:t>네 번째 수준</a:t>
            </a:r>
          </a:p>
          <a:p>
            <a:pPr lvl="4"/>
            <a:r>
              <a:rPr lang="ko-KR" altLang="en-US"/>
              <a:t>다섯 번째 수준</a:t>
            </a:r>
          </a:p>
        </p:txBody>
      </p:sp>
      <p:sp>
        <p:nvSpPr>
          <p:cNvPr id="6" name="바닥글 개체 틀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ko-KR" altLang="en-US"/>
          </a:p>
        </p:txBody>
      </p:sp>
      <p:sp>
        <p:nvSpPr>
          <p:cNvPr id="7" name="슬라이드 번호 개체 틀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BC5AB16-CACE-45A2-B958-1270BC97C8DC}" type="slidenum">
              <a:rPr lang="ko-KR" altLang="en-US" smtClean="0"/>
              <a:t>‹#›</a:t>
            </a:fld>
            <a:endParaRPr lang="ko-KR" altLang="en-US"/>
          </a:p>
        </p:txBody>
      </p:sp>
    </p:spTree>
    <p:extLst>
      <p:ext uri="{BB962C8B-B14F-4D97-AF65-F5344CB8AC3E}">
        <p14:creationId xmlns:p14="http://schemas.microsoft.com/office/powerpoint/2010/main" val="190128204"/>
      </p:ext>
    </p:extLst>
  </p:cSld>
  <p:clrMap bg1="lt1" tx1="dk1" bg2="lt2" tx2="dk2" accent1="accent1" accent2="accent2" accent3="accent3" accent4="accent4" accent5="accent5" accent6="accent6" hlink="hlink" folHlink="folHlink"/>
  <p:notesStyle>
    <a:lvl1pPr marL="0" algn="l" defTabSz="3231795" rtl="0" eaLnBrk="1" latinLnBrk="1" hangingPunct="1">
      <a:defRPr sz="4242" kern="1200">
        <a:solidFill>
          <a:schemeClr val="tx1"/>
        </a:solidFill>
        <a:latin typeface="+mn-lt"/>
        <a:ea typeface="+mn-ea"/>
        <a:cs typeface="+mn-cs"/>
      </a:defRPr>
    </a:lvl1pPr>
    <a:lvl2pPr marL="1615897" algn="l" defTabSz="3231795" rtl="0" eaLnBrk="1" latinLnBrk="1" hangingPunct="1">
      <a:defRPr sz="4242" kern="1200">
        <a:solidFill>
          <a:schemeClr val="tx1"/>
        </a:solidFill>
        <a:latin typeface="+mn-lt"/>
        <a:ea typeface="+mn-ea"/>
        <a:cs typeface="+mn-cs"/>
      </a:defRPr>
    </a:lvl2pPr>
    <a:lvl3pPr marL="3231795" algn="l" defTabSz="3231795" rtl="0" eaLnBrk="1" latinLnBrk="1" hangingPunct="1">
      <a:defRPr sz="4242" kern="1200">
        <a:solidFill>
          <a:schemeClr val="tx1"/>
        </a:solidFill>
        <a:latin typeface="+mn-lt"/>
        <a:ea typeface="+mn-ea"/>
        <a:cs typeface="+mn-cs"/>
      </a:defRPr>
    </a:lvl3pPr>
    <a:lvl4pPr marL="4847689" algn="l" defTabSz="3231795" rtl="0" eaLnBrk="1" latinLnBrk="1" hangingPunct="1">
      <a:defRPr sz="4242" kern="1200">
        <a:solidFill>
          <a:schemeClr val="tx1"/>
        </a:solidFill>
        <a:latin typeface="+mn-lt"/>
        <a:ea typeface="+mn-ea"/>
        <a:cs typeface="+mn-cs"/>
      </a:defRPr>
    </a:lvl4pPr>
    <a:lvl5pPr marL="6463586" algn="l" defTabSz="3231795" rtl="0" eaLnBrk="1" latinLnBrk="1" hangingPunct="1">
      <a:defRPr sz="4242" kern="1200">
        <a:solidFill>
          <a:schemeClr val="tx1"/>
        </a:solidFill>
        <a:latin typeface="+mn-lt"/>
        <a:ea typeface="+mn-ea"/>
        <a:cs typeface="+mn-cs"/>
      </a:defRPr>
    </a:lvl5pPr>
    <a:lvl6pPr marL="8079484" algn="l" defTabSz="3231795" rtl="0" eaLnBrk="1" latinLnBrk="1" hangingPunct="1">
      <a:defRPr sz="4242" kern="1200">
        <a:solidFill>
          <a:schemeClr val="tx1"/>
        </a:solidFill>
        <a:latin typeface="+mn-lt"/>
        <a:ea typeface="+mn-ea"/>
        <a:cs typeface="+mn-cs"/>
      </a:defRPr>
    </a:lvl6pPr>
    <a:lvl7pPr marL="9695381" algn="l" defTabSz="3231795" rtl="0" eaLnBrk="1" latinLnBrk="1" hangingPunct="1">
      <a:defRPr sz="4242" kern="1200">
        <a:solidFill>
          <a:schemeClr val="tx1"/>
        </a:solidFill>
        <a:latin typeface="+mn-lt"/>
        <a:ea typeface="+mn-ea"/>
        <a:cs typeface="+mn-cs"/>
      </a:defRPr>
    </a:lvl7pPr>
    <a:lvl8pPr marL="11311275" algn="l" defTabSz="3231795" rtl="0" eaLnBrk="1" latinLnBrk="1" hangingPunct="1">
      <a:defRPr sz="4242" kern="1200">
        <a:solidFill>
          <a:schemeClr val="tx1"/>
        </a:solidFill>
        <a:latin typeface="+mn-lt"/>
        <a:ea typeface="+mn-ea"/>
        <a:cs typeface="+mn-cs"/>
      </a:defRPr>
    </a:lvl8pPr>
    <a:lvl9pPr marL="12927173" algn="l" defTabSz="3231795" rtl="0" eaLnBrk="1" latinLnBrk="1" hangingPunct="1">
      <a:defRPr sz="4242"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dirty="0"/>
          </a:p>
        </p:txBody>
      </p:sp>
      <p:sp>
        <p:nvSpPr>
          <p:cNvPr id="4" name="슬라이드 번호 개체 틀 3"/>
          <p:cNvSpPr>
            <a:spLocks noGrp="1"/>
          </p:cNvSpPr>
          <p:nvPr>
            <p:ph type="sldNum" sz="quarter" idx="5"/>
          </p:nvPr>
        </p:nvSpPr>
        <p:spPr/>
        <p:txBody>
          <a:bodyPr/>
          <a:lstStyle/>
          <a:p>
            <a:fld id="{ABC5AB16-CACE-45A2-B958-1270BC97C8DC}" type="slidenum">
              <a:rPr lang="ko-KR" altLang="en-US" smtClean="0"/>
              <a:t>1</a:t>
            </a:fld>
            <a:endParaRPr lang="ko-KR" altLang="en-US"/>
          </a:p>
        </p:txBody>
      </p:sp>
    </p:spTree>
    <p:extLst>
      <p:ext uri="{BB962C8B-B14F-4D97-AF65-F5344CB8AC3E}">
        <p14:creationId xmlns:p14="http://schemas.microsoft.com/office/powerpoint/2010/main" val="39100468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2340035" y="3615369"/>
            <a:ext cx="24480361" cy="2683331"/>
          </a:xfrm>
        </p:spPr>
        <p:txBody>
          <a:bodyPr anchor="ctr">
            <a:normAutofit/>
          </a:bodyPr>
          <a:lstStyle>
            <a:lvl1pPr algn="ctr">
              <a:defRPr sz="8800" b="1"/>
            </a:lvl1pPr>
          </a:lstStyle>
          <a:p>
            <a:r>
              <a:rPr lang="en-US" altLang="ko-KR" dirty="0"/>
              <a:t>Title </a:t>
            </a:r>
            <a:r>
              <a:rPr lang="sv-SE" altLang="en-US" sz="9600" dirty="0">
                <a:cs typeface="Arial" panose="020B0604020202020204" pitchFamily="34" charset="0"/>
              </a:rPr>
              <a:t>(80 pt, regular)</a:t>
            </a:r>
            <a:endParaRPr lang="en-US" dirty="0"/>
          </a:p>
        </p:txBody>
      </p:sp>
      <p:sp>
        <p:nvSpPr>
          <p:cNvPr id="3" name="Subtitle 2"/>
          <p:cNvSpPr>
            <a:spLocks noGrp="1"/>
          </p:cNvSpPr>
          <p:nvPr>
            <p:ph type="subTitle" idx="1" hasCustomPrompt="1"/>
          </p:nvPr>
        </p:nvSpPr>
        <p:spPr>
          <a:xfrm>
            <a:off x="2340035" y="7343267"/>
            <a:ext cx="24480361" cy="1374013"/>
          </a:xfrm>
        </p:spPr>
        <p:txBody>
          <a:bodyPr>
            <a:normAutofit/>
          </a:bodyPr>
          <a:lstStyle>
            <a:lvl1pPr marL="0" indent="0" algn="ctr">
              <a:buNone/>
              <a:defRPr sz="3200"/>
            </a:lvl1pPr>
            <a:lvl2pPr marL="1440043" indent="0" algn="ctr">
              <a:buNone/>
              <a:defRPr sz="6299"/>
            </a:lvl2pPr>
            <a:lvl3pPr marL="2880086" indent="0" algn="ctr">
              <a:buNone/>
              <a:defRPr sz="5669"/>
            </a:lvl3pPr>
            <a:lvl4pPr marL="4320129" indent="0" algn="ctr">
              <a:buNone/>
              <a:defRPr sz="5040"/>
            </a:lvl4pPr>
            <a:lvl5pPr marL="5760171" indent="0" algn="ctr">
              <a:buNone/>
              <a:defRPr sz="5040"/>
            </a:lvl5pPr>
            <a:lvl6pPr marL="7200214" indent="0" algn="ctr">
              <a:buNone/>
              <a:defRPr sz="5040"/>
            </a:lvl6pPr>
            <a:lvl7pPr marL="8640257" indent="0" algn="ctr">
              <a:buNone/>
              <a:defRPr sz="5040"/>
            </a:lvl7pPr>
            <a:lvl8pPr marL="10080300" indent="0" algn="ctr">
              <a:buNone/>
              <a:defRPr sz="5040"/>
            </a:lvl8pPr>
            <a:lvl9pPr marL="11520343" indent="0" algn="ctr">
              <a:buNone/>
              <a:defRPr sz="5040"/>
            </a:lvl9pPr>
          </a:lstStyle>
          <a:p>
            <a:pPr marL="0" marR="0" lvl="0" indent="0" algn="ctr" defTabSz="960120" rtl="0" eaLnBrk="1" fontAlgn="auto" latinLnBrk="1" hangingPunct="1">
              <a:lnSpc>
                <a:spcPct val="90000"/>
              </a:lnSpc>
              <a:spcBef>
                <a:spcPts val="1050"/>
              </a:spcBef>
              <a:spcAft>
                <a:spcPts val="0"/>
              </a:spcAft>
              <a:buClrTx/>
              <a:buSzTx/>
              <a:buFont typeface="Arial" panose="020B0604020202020204" pitchFamily="34" charset="0"/>
              <a:buNone/>
              <a:tabLst/>
              <a:defRPr/>
            </a:pPr>
            <a:r>
              <a:rPr lang="sv-SE" altLang="en-US" sz="8000" dirty="0">
                <a:cs typeface="Arial" panose="020B0604020202020204" pitchFamily="34" charset="0"/>
              </a:rPr>
              <a:t>Names and Affiliations of the authors (32 pt regular)</a:t>
            </a:r>
            <a:endParaRPr lang="en-US" altLang="en-US" sz="8000" dirty="0">
              <a:cs typeface="Arial" panose="020B0604020202020204" pitchFamily="34" charset="0"/>
            </a:endParaRPr>
          </a:p>
        </p:txBody>
      </p:sp>
    </p:spTree>
    <p:extLst>
      <p:ext uri="{BB962C8B-B14F-4D97-AF65-F5344CB8AC3E}">
        <p14:creationId xmlns:p14="http://schemas.microsoft.com/office/powerpoint/2010/main" val="10875644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Title 1"/>
          <p:cNvSpPr>
            <a:spLocks noGrp="1"/>
          </p:cNvSpPr>
          <p:nvPr>
            <p:ph type="title"/>
          </p:nvPr>
        </p:nvSpPr>
        <p:spPr>
          <a:xfrm>
            <a:off x="1983780" y="3359997"/>
            <a:ext cx="9288887" cy="11759988"/>
          </a:xfrm>
        </p:spPr>
        <p:txBody>
          <a:bodyPr anchor="b"/>
          <a:lstStyle>
            <a:lvl1pPr>
              <a:defRPr sz="10079"/>
            </a:lvl1pPr>
          </a:lstStyle>
          <a:p>
            <a:r>
              <a:rPr lang="ko-KR" altLang="en-US"/>
              <a:t>마스터 제목 스타일 편집</a:t>
            </a:r>
            <a:endParaRPr lang="en-US" dirty="0"/>
          </a:p>
        </p:txBody>
      </p:sp>
      <p:sp>
        <p:nvSpPr>
          <p:cNvPr id="3" name="Picture Placeholder 2"/>
          <p:cNvSpPr>
            <a:spLocks noGrp="1" noChangeAspect="1"/>
          </p:cNvSpPr>
          <p:nvPr>
            <p:ph type="pic" idx="1"/>
          </p:nvPr>
        </p:nvSpPr>
        <p:spPr>
          <a:xfrm>
            <a:off x="12243932" y="7256671"/>
            <a:ext cx="14580215" cy="35816631"/>
          </a:xfrm>
        </p:spPr>
        <p:txBody>
          <a:bodyPr anchor="t"/>
          <a:lstStyle>
            <a:lvl1pPr marL="0" indent="0">
              <a:buNone/>
              <a:defRPr sz="10079"/>
            </a:lvl1pPr>
            <a:lvl2pPr marL="1440043" indent="0">
              <a:buNone/>
              <a:defRPr sz="8819"/>
            </a:lvl2pPr>
            <a:lvl3pPr marL="2880086" indent="0">
              <a:buNone/>
              <a:defRPr sz="7559"/>
            </a:lvl3pPr>
            <a:lvl4pPr marL="4320129" indent="0">
              <a:buNone/>
              <a:defRPr sz="6299"/>
            </a:lvl4pPr>
            <a:lvl5pPr marL="5760171" indent="0">
              <a:buNone/>
              <a:defRPr sz="6299"/>
            </a:lvl5pPr>
            <a:lvl6pPr marL="7200214" indent="0">
              <a:buNone/>
              <a:defRPr sz="6299"/>
            </a:lvl6pPr>
            <a:lvl7pPr marL="8640257" indent="0">
              <a:buNone/>
              <a:defRPr sz="6299"/>
            </a:lvl7pPr>
            <a:lvl8pPr marL="10080300" indent="0">
              <a:buNone/>
              <a:defRPr sz="6299"/>
            </a:lvl8pPr>
            <a:lvl9pPr marL="11520343" indent="0">
              <a:buNone/>
              <a:defRPr sz="6299"/>
            </a:lvl9pPr>
          </a:lstStyle>
          <a:p>
            <a:r>
              <a:rPr lang="ko-KR" altLang="en-US"/>
              <a:t>그림을 추가하려면 아이콘을 클릭하십시오</a:t>
            </a:r>
            <a:endParaRPr lang="en-US" dirty="0"/>
          </a:p>
        </p:txBody>
      </p:sp>
      <p:sp>
        <p:nvSpPr>
          <p:cNvPr id="4" name="Text Placeholder 3"/>
          <p:cNvSpPr>
            <a:spLocks noGrp="1"/>
          </p:cNvSpPr>
          <p:nvPr>
            <p:ph type="body" sz="half" idx="2"/>
          </p:nvPr>
        </p:nvSpPr>
        <p:spPr>
          <a:xfrm>
            <a:off x="1983780" y="15119985"/>
            <a:ext cx="9288887" cy="28011643"/>
          </a:xfrm>
        </p:spPr>
        <p:txBody>
          <a:bodyPr/>
          <a:lstStyle>
            <a:lvl1pPr marL="0" indent="0">
              <a:buNone/>
              <a:defRPr sz="5040"/>
            </a:lvl1pPr>
            <a:lvl2pPr marL="1440043" indent="0">
              <a:buNone/>
              <a:defRPr sz="4410"/>
            </a:lvl2pPr>
            <a:lvl3pPr marL="2880086" indent="0">
              <a:buNone/>
              <a:defRPr sz="3780"/>
            </a:lvl3pPr>
            <a:lvl4pPr marL="4320129" indent="0">
              <a:buNone/>
              <a:defRPr sz="3150"/>
            </a:lvl4pPr>
            <a:lvl5pPr marL="5760171" indent="0">
              <a:buNone/>
              <a:defRPr sz="3150"/>
            </a:lvl5pPr>
            <a:lvl6pPr marL="7200214" indent="0">
              <a:buNone/>
              <a:defRPr sz="3150"/>
            </a:lvl6pPr>
            <a:lvl7pPr marL="8640257" indent="0">
              <a:buNone/>
              <a:defRPr sz="3150"/>
            </a:lvl7pPr>
            <a:lvl8pPr marL="10080300" indent="0">
              <a:buNone/>
              <a:defRPr sz="3150"/>
            </a:lvl8pPr>
            <a:lvl9pPr marL="11520343" indent="0">
              <a:buNone/>
              <a:defRPr sz="3150"/>
            </a:lvl9pPr>
          </a:lstStyle>
          <a:p>
            <a:pPr lvl="0"/>
            <a:r>
              <a:rPr lang="ko-KR" altLang="en-US"/>
              <a:t>마스터 텍스트 스타일을 편집하려면 클릭</a:t>
            </a:r>
          </a:p>
        </p:txBody>
      </p:sp>
      <p:sp>
        <p:nvSpPr>
          <p:cNvPr id="5" name="Date Placeholder 4"/>
          <p:cNvSpPr>
            <a:spLocks noGrp="1"/>
          </p:cNvSpPr>
          <p:nvPr>
            <p:ph type="dt" sz="half" idx="10"/>
          </p:nvPr>
        </p:nvSpPr>
        <p:spPr/>
        <p:txBody>
          <a:bodyPr/>
          <a:lstStyle/>
          <a:p>
            <a:fld id="{2E2988EF-D0EE-43E8-9F20-F9E9833AFC3E}" type="datetimeFigureOut">
              <a:rPr lang="ko-KR" altLang="en-US" smtClean="0"/>
              <a:t>2020-10-05</a:t>
            </a:fld>
            <a:endParaRPr lang="ko-KR" altLang="en-US"/>
          </a:p>
        </p:txBody>
      </p:sp>
      <p:sp>
        <p:nvSpPr>
          <p:cNvPr id="6" name="Footer Placeholder 5"/>
          <p:cNvSpPr>
            <a:spLocks noGrp="1"/>
          </p:cNvSpPr>
          <p:nvPr>
            <p:ph type="ftr" sz="quarter" idx="11"/>
          </p:nvPr>
        </p:nvSpPr>
        <p:spPr/>
        <p:txBody>
          <a:bodyPr/>
          <a:lstStyle/>
          <a:p>
            <a:endParaRPr lang="ko-KR" altLang="en-US"/>
          </a:p>
        </p:txBody>
      </p:sp>
      <p:sp>
        <p:nvSpPr>
          <p:cNvPr id="7" name="Slide Number Placeholder 6"/>
          <p:cNvSpPr>
            <a:spLocks noGrp="1"/>
          </p:cNvSpPr>
          <p:nvPr>
            <p:ph type="sldNum" sz="quarter" idx="12"/>
          </p:nvPr>
        </p:nvSpPr>
        <p:spPr/>
        <p:txBody>
          <a:bodyPr/>
          <a:lstStyle/>
          <a:p>
            <a:fld id="{B6CF6823-1BDA-4DBF-AA55-B0835CD44415}" type="slidenum">
              <a:rPr lang="ko-KR" altLang="en-US" smtClean="0"/>
              <a:t>‹#›</a:t>
            </a:fld>
            <a:endParaRPr lang="ko-KR" altLang="en-US"/>
          </a:p>
        </p:txBody>
      </p:sp>
    </p:spTree>
    <p:extLst>
      <p:ext uri="{BB962C8B-B14F-4D97-AF65-F5344CB8AC3E}">
        <p14:creationId xmlns:p14="http://schemas.microsoft.com/office/powerpoint/2010/main" val="5535045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o-KR" altLang="en-US"/>
              <a:t>마스터 제목 스타일 편집</a:t>
            </a:r>
            <a:endParaRPr lang="en-US" dirty="0"/>
          </a:p>
        </p:txBody>
      </p:sp>
      <p:sp>
        <p:nvSpPr>
          <p:cNvPr id="3" name="Vertical Text Placeholder 2"/>
          <p:cNvSpPr>
            <a:spLocks noGrp="1"/>
          </p:cNvSpPr>
          <p:nvPr>
            <p:ph type="body" orient="vert" idx="1"/>
          </p:nvPr>
        </p:nvSpPr>
        <p:spPr/>
        <p:txBody>
          <a:bodyPr vert="eaVert"/>
          <a:lstStyle/>
          <a:p>
            <a:pPr lvl="0"/>
            <a:r>
              <a:rPr lang="ko-KR" altLang="en-US"/>
              <a:t>마스터 텍스트 스타일을 편집하려면 클릭</a:t>
            </a:r>
          </a:p>
          <a:p>
            <a:pPr lvl="1"/>
            <a:r>
              <a:rPr lang="ko-KR" altLang="en-US"/>
              <a:t>두 번째 수준</a:t>
            </a:r>
          </a:p>
          <a:p>
            <a:pPr lvl="2"/>
            <a:r>
              <a:rPr lang="ko-KR" altLang="en-US"/>
              <a:t>세 번째 수준</a:t>
            </a:r>
          </a:p>
          <a:p>
            <a:pPr lvl="3"/>
            <a:r>
              <a:rPr lang="ko-KR" altLang="en-US"/>
              <a:t>네 번째 수준</a:t>
            </a:r>
          </a:p>
          <a:p>
            <a:pPr lvl="4"/>
            <a:r>
              <a:rPr lang="ko-KR" altLang="en-US"/>
              <a:t>다섯 번째 수준</a:t>
            </a:r>
            <a:endParaRPr lang="en-US" dirty="0"/>
          </a:p>
        </p:txBody>
      </p:sp>
      <p:sp>
        <p:nvSpPr>
          <p:cNvPr id="4" name="Date Placeholder 3"/>
          <p:cNvSpPr>
            <a:spLocks noGrp="1"/>
          </p:cNvSpPr>
          <p:nvPr>
            <p:ph type="dt" sz="half" idx="10"/>
          </p:nvPr>
        </p:nvSpPr>
        <p:spPr/>
        <p:txBody>
          <a:bodyPr/>
          <a:lstStyle/>
          <a:p>
            <a:fld id="{2E2988EF-D0EE-43E8-9F20-F9E9833AFC3E}" type="datetimeFigureOut">
              <a:rPr lang="ko-KR" altLang="en-US" smtClean="0"/>
              <a:t>2020-10-05</a:t>
            </a:fld>
            <a:endParaRPr lang="ko-KR" altLang="en-US"/>
          </a:p>
        </p:txBody>
      </p:sp>
      <p:sp>
        <p:nvSpPr>
          <p:cNvPr id="5" name="Footer Placeholder 4"/>
          <p:cNvSpPr>
            <a:spLocks noGrp="1"/>
          </p:cNvSpPr>
          <p:nvPr>
            <p:ph type="ftr" sz="quarter" idx="11"/>
          </p:nvPr>
        </p:nvSpPr>
        <p:spPr/>
        <p:txBody>
          <a:bodyPr/>
          <a:lstStyle/>
          <a:p>
            <a:endParaRPr lang="ko-KR" altLang="en-US"/>
          </a:p>
        </p:txBody>
      </p:sp>
      <p:sp>
        <p:nvSpPr>
          <p:cNvPr id="6" name="Slide Number Placeholder 5"/>
          <p:cNvSpPr>
            <a:spLocks noGrp="1"/>
          </p:cNvSpPr>
          <p:nvPr>
            <p:ph type="sldNum" sz="quarter" idx="12"/>
          </p:nvPr>
        </p:nvSpPr>
        <p:spPr/>
        <p:txBody>
          <a:bodyPr/>
          <a:lstStyle/>
          <a:p>
            <a:fld id="{B6CF6823-1BDA-4DBF-AA55-B0835CD44415}" type="slidenum">
              <a:rPr lang="ko-KR" altLang="en-US" smtClean="0"/>
              <a:t>‹#›</a:t>
            </a:fld>
            <a:endParaRPr lang="ko-KR" altLang="en-US"/>
          </a:p>
        </p:txBody>
      </p:sp>
    </p:spTree>
    <p:extLst>
      <p:ext uri="{BB962C8B-B14F-4D97-AF65-F5344CB8AC3E}">
        <p14:creationId xmlns:p14="http://schemas.microsoft.com/office/powerpoint/2010/main" val="187509085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0610306" y="2683331"/>
            <a:ext cx="6210092" cy="42711628"/>
          </a:xfrm>
        </p:spPr>
        <p:txBody>
          <a:bodyPr vert="eaVert"/>
          <a:lstStyle/>
          <a:p>
            <a:r>
              <a:rPr lang="ko-KR" altLang="en-US"/>
              <a:t>마스터 제목 스타일 편집</a:t>
            </a:r>
            <a:endParaRPr lang="en-US" dirty="0"/>
          </a:p>
        </p:txBody>
      </p:sp>
      <p:sp>
        <p:nvSpPr>
          <p:cNvPr id="3" name="Vertical Text Placeholder 2"/>
          <p:cNvSpPr>
            <a:spLocks noGrp="1"/>
          </p:cNvSpPr>
          <p:nvPr>
            <p:ph type="body" orient="vert" idx="1"/>
          </p:nvPr>
        </p:nvSpPr>
        <p:spPr>
          <a:xfrm>
            <a:off x="1980031" y="2683331"/>
            <a:ext cx="18270270" cy="42711628"/>
          </a:xfrm>
        </p:spPr>
        <p:txBody>
          <a:bodyPr vert="eaVert"/>
          <a:lstStyle/>
          <a:p>
            <a:pPr lvl="0"/>
            <a:r>
              <a:rPr lang="ko-KR" altLang="en-US"/>
              <a:t>마스터 텍스트 스타일을 편집하려면 클릭</a:t>
            </a:r>
          </a:p>
          <a:p>
            <a:pPr lvl="1"/>
            <a:r>
              <a:rPr lang="ko-KR" altLang="en-US"/>
              <a:t>두 번째 수준</a:t>
            </a:r>
          </a:p>
          <a:p>
            <a:pPr lvl="2"/>
            <a:r>
              <a:rPr lang="ko-KR" altLang="en-US"/>
              <a:t>세 번째 수준</a:t>
            </a:r>
          </a:p>
          <a:p>
            <a:pPr lvl="3"/>
            <a:r>
              <a:rPr lang="ko-KR" altLang="en-US"/>
              <a:t>네 번째 수준</a:t>
            </a:r>
          </a:p>
          <a:p>
            <a:pPr lvl="4"/>
            <a:r>
              <a:rPr lang="ko-KR" altLang="en-US"/>
              <a:t>다섯 번째 수준</a:t>
            </a:r>
            <a:endParaRPr lang="en-US" dirty="0"/>
          </a:p>
        </p:txBody>
      </p:sp>
      <p:sp>
        <p:nvSpPr>
          <p:cNvPr id="4" name="Date Placeholder 3"/>
          <p:cNvSpPr>
            <a:spLocks noGrp="1"/>
          </p:cNvSpPr>
          <p:nvPr>
            <p:ph type="dt" sz="half" idx="10"/>
          </p:nvPr>
        </p:nvSpPr>
        <p:spPr/>
        <p:txBody>
          <a:bodyPr/>
          <a:lstStyle/>
          <a:p>
            <a:fld id="{2E2988EF-D0EE-43E8-9F20-F9E9833AFC3E}" type="datetimeFigureOut">
              <a:rPr lang="ko-KR" altLang="en-US" smtClean="0"/>
              <a:t>2020-10-05</a:t>
            </a:fld>
            <a:endParaRPr lang="ko-KR" altLang="en-US"/>
          </a:p>
        </p:txBody>
      </p:sp>
      <p:sp>
        <p:nvSpPr>
          <p:cNvPr id="5" name="Footer Placeholder 4"/>
          <p:cNvSpPr>
            <a:spLocks noGrp="1"/>
          </p:cNvSpPr>
          <p:nvPr>
            <p:ph type="ftr" sz="quarter" idx="11"/>
          </p:nvPr>
        </p:nvSpPr>
        <p:spPr/>
        <p:txBody>
          <a:bodyPr/>
          <a:lstStyle/>
          <a:p>
            <a:endParaRPr lang="ko-KR" altLang="en-US"/>
          </a:p>
        </p:txBody>
      </p:sp>
      <p:sp>
        <p:nvSpPr>
          <p:cNvPr id="6" name="Slide Number Placeholder 5"/>
          <p:cNvSpPr>
            <a:spLocks noGrp="1"/>
          </p:cNvSpPr>
          <p:nvPr>
            <p:ph type="sldNum" sz="quarter" idx="12"/>
          </p:nvPr>
        </p:nvSpPr>
        <p:spPr/>
        <p:txBody>
          <a:bodyPr/>
          <a:lstStyle/>
          <a:p>
            <a:fld id="{B6CF6823-1BDA-4DBF-AA55-B0835CD44415}" type="slidenum">
              <a:rPr lang="ko-KR" altLang="en-US" smtClean="0"/>
              <a:t>‹#›</a:t>
            </a:fld>
            <a:endParaRPr lang="ko-KR" altLang="en-US"/>
          </a:p>
        </p:txBody>
      </p:sp>
    </p:spTree>
    <p:extLst>
      <p:ext uri="{BB962C8B-B14F-4D97-AF65-F5344CB8AC3E}">
        <p14:creationId xmlns:p14="http://schemas.microsoft.com/office/powerpoint/2010/main" val="20538676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o-KR" altLang="en-US"/>
              <a:t>마스터 제목 스타일 편집</a:t>
            </a:r>
            <a:endParaRPr lang="en-US" dirty="0"/>
          </a:p>
        </p:txBody>
      </p:sp>
      <p:sp>
        <p:nvSpPr>
          <p:cNvPr id="3" name="Content Placeholder 2"/>
          <p:cNvSpPr>
            <a:spLocks noGrp="1"/>
          </p:cNvSpPr>
          <p:nvPr>
            <p:ph idx="1"/>
          </p:nvPr>
        </p:nvSpPr>
        <p:spPr/>
        <p:txBody>
          <a:bodyPr/>
          <a:lstStyle/>
          <a:p>
            <a:pPr lvl="0"/>
            <a:r>
              <a:rPr lang="ko-KR" altLang="en-US"/>
              <a:t>마스터 텍스트 스타일을 편집하려면 클릭</a:t>
            </a:r>
          </a:p>
          <a:p>
            <a:pPr lvl="1"/>
            <a:r>
              <a:rPr lang="ko-KR" altLang="en-US"/>
              <a:t>두 번째 수준</a:t>
            </a:r>
          </a:p>
          <a:p>
            <a:pPr lvl="2"/>
            <a:r>
              <a:rPr lang="ko-KR" altLang="en-US"/>
              <a:t>세 번째 수준</a:t>
            </a:r>
          </a:p>
          <a:p>
            <a:pPr lvl="3"/>
            <a:r>
              <a:rPr lang="ko-KR" altLang="en-US"/>
              <a:t>네 번째 수준</a:t>
            </a:r>
          </a:p>
          <a:p>
            <a:pPr lvl="4"/>
            <a:r>
              <a:rPr lang="ko-KR" altLang="en-US"/>
              <a:t>다섯 번째 수준</a:t>
            </a:r>
            <a:endParaRPr lang="en-US" dirty="0"/>
          </a:p>
        </p:txBody>
      </p:sp>
      <p:sp>
        <p:nvSpPr>
          <p:cNvPr id="4" name="Date Placeholder 3"/>
          <p:cNvSpPr>
            <a:spLocks noGrp="1"/>
          </p:cNvSpPr>
          <p:nvPr>
            <p:ph type="dt" sz="half" idx="10"/>
          </p:nvPr>
        </p:nvSpPr>
        <p:spPr/>
        <p:txBody>
          <a:bodyPr/>
          <a:lstStyle/>
          <a:p>
            <a:fld id="{2E2988EF-D0EE-43E8-9F20-F9E9833AFC3E}" type="datetimeFigureOut">
              <a:rPr lang="ko-KR" altLang="en-US" smtClean="0"/>
              <a:t>2020-10-05</a:t>
            </a:fld>
            <a:endParaRPr lang="ko-KR" altLang="en-US"/>
          </a:p>
        </p:txBody>
      </p:sp>
      <p:sp>
        <p:nvSpPr>
          <p:cNvPr id="5" name="Footer Placeholder 4"/>
          <p:cNvSpPr>
            <a:spLocks noGrp="1"/>
          </p:cNvSpPr>
          <p:nvPr>
            <p:ph type="ftr" sz="quarter" idx="11"/>
          </p:nvPr>
        </p:nvSpPr>
        <p:spPr/>
        <p:txBody>
          <a:bodyPr/>
          <a:lstStyle/>
          <a:p>
            <a:endParaRPr lang="ko-KR" altLang="en-US"/>
          </a:p>
        </p:txBody>
      </p:sp>
      <p:sp>
        <p:nvSpPr>
          <p:cNvPr id="6" name="Slide Number Placeholder 5"/>
          <p:cNvSpPr>
            <a:spLocks noGrp="1"/>
          </p:cNvSpPr>
          <p:nvPr>
            <p:ph type="sldNum" sz="quarter" idx="12"/>
          </p:nvPr>
        </p:nvSpPr>
        <p:spPr/>
        <p:txBody>
          <a:bodyPr/>
          <a:lstStyle/>
          <a:p>
            <a:fld id="{B6CF6823-1BDA-4DBF-AA55-B0835CD44415}" type="slidenum">
              <a:rPr lang="ko-KR" altLang="en-US" smtClean="0"/>
              <a:t>‹#›</a:t>
            </a:fld>
            <a:endParaRPr lang="ko-KR" altLang="en-US"/>
          </a:p>
        </p:txBody>
      </p:sp>
    </p:spTree>
    <p:extLst>
      <p:ext uri="{BB962C8B-B14F-4D97-AF65-F5344CB8AC3E}">
        <p14:creationId xmlns:p14="http://schemas.microsoft.com/office/powerpoint/2010/main" val="36693588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Title 1"/>
          <p:cNvSpPr>
            <a:spLocks noGrp="1"/>
          </p:cNvSpPr>
          <p:nvPr>
            <p:ph type="title"/>
          </p:nvPr>
        </p:nvSpPr>
        <p:spPr>
          <a:xfrm>
            <a:off x="1965030" y="12565002"/>
            <a:ext cx="24840367" cy="20964976"/>
          </a:xfrm>
        </p:spPr>
        <p:txBody>
          <a:bodyPr anchor="b"/>
          <a:lstStyle>
            <a:lvl1pPr>
              <a:defRPr sz="18898"/>
            </a:lvl1pPr>
          </a:lstStyle>
          <a:p>
            <a:r>
              <a:rPr lang="ko-KR" altLang="en-US"/>
              <a:t>마스터 제목 스타일 편집</a:t>
            </a:r>
            <a:endParaRPr lang="en-US" dirty="0"/>
          </a:p>
        </p:txBody>
      </p:sp>
      <p:sp>
        <p:nvSpPr>
          <p:cNvPr id="3" name="Text Placeholder 2"/>
          <p:cNvSpPr>
            <a:spLocks noGrp="1"/>
          </p:cNvSpPr>
          <p:nvPr>
            <p:ph type="body" idx="1"/>
          </p:nvPr>
        </p:nvSpPr>
        <p:spPr>
          <a:xfrm>
            <a:off x="1965030" y="33728315"/>
            <a:ext cx="24840367" cy="11024985"/>
          </a:xfrm>
        </p:spPr>
        <p:txBody>
          <a:bodyPr/>
          <a:lstStyle>
            <a:lvl1pPr marL="0" indent="0">
              <a:buNone/>
              <a:defRPr sz="7559">
                <a:solidFill>
                  <a:schemeClr val="tx1"/>
                </a:solidFill>
              </a:defRPr>
            </a:lvl1pPr>
            <a:lvl2pPr marL="1440043" indent="0">
              <a:buNone/>
              <a:defRPr sz="6299">
                <a:solidFill>
                  <a:schemeClr val="tx1">
                    <a:tint val="75000"/>
                  </a:schemeClr>
                </a:solidFill>
              </a:defRPr>
            </a:lvl2pPr>
            <a:lvl3pPr marL="2880086" indent="0">
              <a:buNone/>
              <a:defRPr sz="5669">
                <a:solidFill>
                  <a:schemeClr val="tx1">
                    <a:tint val="75000"/>
                  </a:schemeClr>
                </a:solidFill>
              </a:defRPr>
            </a:lvl3pPr>
            <a:lvl4pPr marL="4320129" indent="0">
              <a:buNone/>
              <a:defRPr sz="5040">
                <a:solidFill>
                  <a:schemeClr val="tx1">
                    <a:tint val="75000"/>
                  </a:schemeClr>
                </a:solidFill>
              </a:defRPr>
            </a:lvl4pPr>
            <a:lvl5pPr marL="5760171" indent="0">
              <a:buNone/>
              <a:defRPr sz="5040">
                <a:solidFill>
                  <a:schemeClr val="tx1">
                    <a:tint val="75000"/>
                  </a:schemeClr>
                </a:solidFill>
              </a:defRPr>
            </a:lvl5pPr>
            <a:lvl6pPr marL="7200214" indent="0">
              <a:buNone/>
              <a:defRPr sz="5040">
                <a:solidFill>
                  <a:schemeClr val="tx1">
                    <a:tint val="75000"/>
                  </a:schemeClr>
                </a:solidFill>
              </a:defRPr>
            </a:lvl6pPr>
            <a:lvl7pPr marL="8640257" indent="0">
              <a:buNone/>
              <a:defRPr sz="5040">
                <a:solidFill>
                  <a:schemeClr val="tx1">
                    <a:tint val="75000"/>
                  </a:schemeClr>
                </a:solidFill>
              </a:defRPr>
            </a:lvl7pPr>
            <a:lvl8pPr marL="10080300" indent="0">
              <a:buNone/>
              <a:defRPr sz="5040">
                <a:solidFill>
                  <a:schemeClr val="tx1">
                    <a:tint val="75000"/>
                  </a:schemeClr>
                </a:solidFill>
              </a:defRPr>
            </a:lvl8pPr>
            <a:lvl9pPr marL="11520343" indent="0">
              <a:buNone/>
              <a:defRPr sz="5040">
                <a:solidFill>
                  <a:schemeClr val="tx1">
                    <a:tint val="75000"/>
                  </a:schemeClr>
                </a:solidFill>
              </a:defRPr>
            </a:lvl9pPr>
          </a:lstStyle>
          <a:p>
            <a:pPr lvl="0"/>
            <a:r>
              <a:rPr lang="ko-KR" altLang="en-US"/>
              <a:t>마스터 텍스트 스타일을 편집하려면 클릭</a:t>
            </a:r>
          </a:p>
        </p:txBody>
      </p:sp>
      <p:sp>
        <p:nvSpPr>
          <p:cNvPr id="4" name="Date Placeholder 3"/>
          <p:cNvSpPr>
            <a:spLocks noGrp="1"/>
          </p:cNvSpPr>
          <p:nvPr>
            <p:ph type="dt" sz="half" idx="10"/>
          </p:nvPr>
        </p:nvSpPr>
        <p:spPr/>
        <p:txBody>
          <a:bodyPr/>
          <a:lstStyle/>
          <a:p>
            <a:fld id="{2E2988EF-D0EE-43E8-9F20-F9E9833AFC3E}" type="datetimeFigureOut">
              <a:rPr lang="ko-KR" altLang="en-US" smtClean="0"/>
              <a:t>2020-10-05</a:t>
            </a:fld>
            <a:endParaRPr lang="ko-KR" altLang="en-US"/>
          </a:p>
        </p:txBody>
      </p:sp>
      <p:sp>
        <p:nvSpPr>
          <p:cNvPr id="5" name="Footer Placeholder 4"/>
          <p:cNvSpPr>
            <a:spLocks noGrp="1"/>
          </p:cNvSpPr>
          <p:nvPr>
            <p:ph type="ftr" sz="quarter" idx="11"/>
          </p:nvPr>
        </p:nvSpPr>
        <p:spPr/>
        <p:txBody>
          <a:bodyPr/>
          <a:lstStyle/>
          <a:p>
            <a:endParaRPr lang="ko-KR" altLang="en-US"/>
          </a:p>
        </p:txBody>
      </p:sp>
      <p:sp>
        <p:nvSpPr>
          <p:cNvPr id="6" name="Slide Number Placeholder 5"/>
          <p:cNvSpPr>
            <a:spLocks noGrp="1"/>
          </p:cNvSpPr>
          <p:nvPr>
            <p:ph type="sldNum" sz="quarter" idx="12"/>
          </p:nvPr>
        </p:nvSpPr>
        <p:spPr/>
        <p:txBody>
          <a:bodyPr/>
          <a:lstStyle/>
          <a:p>
            <a:fld id="{B6CF6823-1BDA-4DBF-AA55-B0835CD44415}" type="slidenum">
              <a:rPr lang="ko-KR" altLang="en-US" smtClean="0"/>
              <a:t>‹#›</a:t>
            </a:fld>
            <a:endParaRPr lang="ko-KR" altLang="en-US"/>
          </a:p>
        </p:txBody>
      </p:sp>
    </p:spTree>
    <p:extLst>
      <p:ext uri="{BB962C8B-B14F-4D97-AF65-F5344CB8AC3E}">
        <p14:creationId xmlns:p14="http://schemas.microsoft.com/office/powerpoint/2010/main" val="38779200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o-KR" altLang="en-US"/>
              <a:t>마스터 제목 스타일 편집</a:t>
            </a:r>
            <a:endParaRPr lang="en-US" dirty="0"/>
          </a:p>
        </p:txBody>
      </p:sp>
      <p:sp>
        <p:nvSpPr>
          <p:cNvPr id="3" name="Content Placeholder 2"/>
          <p:cNvSpPr>
            <a:spLocks noGrp="1"/>
          </p:cNvSpPr>
          <p:nvPr>
            <p:ph sz="half" idx="1"/>
          </p:nvPr>
        </p:nvSpPr>
        <p:spPr>
          <a:xfrm>
            <a:off x="1980029" y="13416653"/>
            <a:ext cx="12240181" cy="31978305"/>
          </a:xfrm>
        </p:spPr>
        <p:txBody>
          <a:bodyPr/>
          <a:lstStyle/>
          <a:p>
            <a:pPr lvl="0"/>
            <a:r>
              <a:rPr lang="ko-KR" altLang="en-US"/>
              <a:t>마스터 텍스트 스타일을 편집하려면 클릭</a:t>
            </a:r>
          </a:p>
          <a:p>
            <a:pPr lvl="1"/>
            <a:r>
              <a:rPr lang="ko-KR" altLang="en-US"/>
              <a:t>두 번째 수준</a:t>
            </a:r>
          </a:p>
          <a:p>
            <a:pPr lvl="2"/>
            <a:r>
              <a:rPr lang="ko-KR" altLang="en-US"/>
              <a:t>세 번째 수준</a:t>
            </a:r>
          </a:p>
          <a:p>
            <a:pPr lvl="3"/>
            <a:r>
              <a:rPr lang="ko-KR" altLang="en-US"/>
              <a:t>네 번째 수준</a:t>
            </a:r>
          </a:p>
          <a:p>
            <a:pPr lvl="4"/>
            <a:r>
              <a:rPr lang="ko-KR" altLang="en-US"/>
              <a:t>다섯 번째 수준</a:t>
            </a:r>
            <a:endParaRPr lang="en-US" dirty="0"/>
          </a:p>
        </p:txBody>
      </p:sp>
      <p:sp>
        <p:nvSpPr>
          <p:cNvPr id="4" name="Content Placeholder 3"/>
          <p:cNvSpPr>
            <a:spLocks noGrp="1"/>
          </p:cNvSpPr>
          <p:nvPr>
            <p:ph sz="half" idx="2"/>
          </p:nvPr>
        </p:nvSpPr>
        <p:spPr>
          <a:xfrm>
            <a:off x="14580215" y="13416653"/>
            <a:ext cx="12240181" cy="31978305"/>
          </a:xfrm>
        </p:spPr>
        <p:txBody>
          <a:bodyPr/>
          <a:lstStyle/>
          <a:p>
            <a:pPr lvl="0"/>
            <a:r>
              <a:rPr lang="ko-KR" altLang="en-US"/>
              <a:t>마스터 텍스트 스타일을 편집하려면 클릭</a:t>
            </a:r>
          </a:p>
          <a:p>
            <a:pPr lvl="1"/>
            <a:r>
              <a:rPr lang="ko-KR" altLang="en-US"/>
              <a:t>두 번째 수준</a:t>
            </a:r>
          </a:p>
          <a:p>
            <a:pPr lvl="2"/>
            <a:r>
              <a:rPr lang="ko-KR" altLang="en-US"/>
              <a:t>세 번째 수준</a:t>
            </a:r>
          </a:p>
          <a:p>
            <a:pPr lvl="3"/>
            <a:r>
              <a:rPr lang="ko-KR" altLang="en-US"/>
              <a:t>네 번째 수준</a:t>
            </a:r>
          </a:p>
          <a:p>
            <a:pPr lvl="4"/>
            <a:r>
              <a:rPr lang="ko-KR" altLang="en-US"/>
              <a:t>다섯 번째 수준</a:t>
            </a:r>
            <a:endParaRPr lang="en-US" dirty="0"/>
          </a:p>
        </p:txBody>
      </p:sp>
      <p:sp>
        <p:nvSpPr>
          <p:cNvPr id="5" name="Date Placeholder 4"/>
          <p:cNvSpPr>
            <a:spLocks noGrp="1"/>
          </p:cNvSpPr>
          <p:nvPr>
            <p:ph type="dt" sz="half" idx="10"/>
          </p:nvPr>
        </p:nvSpPr>
        <p:spPr/>
        <p:txBody>
          <a:bodyPr/>
          <a:lstStyle/>
          <a:p>
            <a:fld id="{2E2988EF-D0EE-43E8-9F20-F9E9833AFC3E}" type="datetimeFigureOut">
              <a:rPr lang="ko-KR" altLang="en-US" smtClean="0"/>
              <a:t>2020-10-05</a:t>
            </a:fld>
            <a:endParaRPr lang="ko-KR" altLang="en-US"/>
          </a:p>
        </p:txBody>
      </p:sp>
      <p:sp>
        <p:nvSpPr>
          <p:cNvPr id="6" name="Footer Placeholder 5"/>
          <p:cNvSpPr>
            <a:spLocks noGrp="1"/>
          </p:cNvSpPr>
          <p:nvPr>
            <p:ph type="ftr" sz="quarter" idx="11"/>
          </p:nvPr>
        </p:nvSpPr>
        <p:spPr/>
        <p:txBody>
          <a:bodyPr/>
          <a:lstStyle/>
          <a:p>
            <a:endParaRPr lang="ko-KR" altLang="en-US"/>
          </a:p>
        </p:txBody>
      </p:sp>
      <p:sp>
        <p:nvSpPr>
          <p:cNvPr id="7" name="Slide Number Placeholder 6"/>
          <p:cNvSpPr>
            <a:spLocks noGrp="1"/>
          </p:cNvSpPr>
          <p:nvPr>
            <p:ph type="sldNum" sz="quarter" idx="12"/>
          </p:nvPr>
        </p:nvSpPr>
        <p:spPr/>
        <p:txBody>
          <a:bodyPr/>
          <a:lstStyle/>
          <a:p>
            <a:fld id="{B6CF6823-1BDA-4DBF-AA55-B0835CD44415}" type="slidenum">
              <a:rPr lang="ko-KR" altLang="en-US" smtClean="0"/>
              <a:t>‹#›</a:t>
            </a:fld>
            <a:endParaRPr lang="ko-KR" altLang="en-US"/>
          </a:p>
        </p:txBody>
      </p:sp>
    </p:spTree>
    <p:extLst>
      <p:ext uri="{BB962C8B-B14F-4D97-AF65-F5344CB8AC3E}">
        <p14:creationId xmlns:p14="http://schemas.microsoft.com/office/powerpoint/2010/main" val="10740230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Title 1"/>
          <p:cNvSpPr>
            <a:spLocks noGrp="1"/>
          </p:cNvSpPr>
          <p:nvPr>
            <p:ph type="title"/>
          </p:nvPr>
        </p:nvSpPr>
        <p:spPr>
          <a:xfrm>
            <a:off x="1983780" y="2683342"/>
            <a:ext cx="24840367" cy="9741661"/>
          </a:xfrm>
        </p:spPr>
        <p:txBody>
          <a:bodyPr/>
          <a:lstStyle/>
          <a:p>
            <a:r>
              <a:rPr lang="ko-KR" altLang="en-US"/>
              <a:t>마스터 제목 스타일 편집</a:t>
            </a:r>
            <a:endParaRPr lang="en-US" dirty="0"/>
          </a:p>
        </p:txBody>
      </p:sp>
      <p:sp>
        <p:nvSpPr>
          <p:cNvPr id="3" name="Text Placeholder 2"/>
          <p:cNvSpPr>
            <a:spLocks noGrp="1"/>
          </p:cNvSpPr>
          <p:nvPr>
            <p:ph type="body" idx="1"/>
          </p:nvPr>
        </p:nvSpPr>
        <p:spPr>
          <a:xfrm>
            <a:off x="1983784" y="12354992"/>
            <a:ext cx="12183928" cy="6054990"/>
          </a:xfrm>
        </p:spPr>
        <p:txBody>
          <a:bodyPr anchor="b"/>
          <a:lstStyle>
            <a:lvl1pPr marL="0" indent="0">
              <a:buNone/>
              <a:defRPr sz="7559" b="1"/>
            </a:lvl1pPr>
            <a:lvl2pPr marL="1440043" indent="0">
              <a:buNone/>
              <a:defRPr sz="6299" b="1"/>
            </a:lvl2pPr>
            <a:lvl3pPr marL="2880086" indent="0">
              <a:buNone/>
              <a:defRPr sz="5669" b="1"/>
            </a:lvl3pPr>
            <a:lvl4pPr marL="4320129" indent="0">
              <a:buNone/>
              <a:defRPr sz="5040" b="1"/>
            </a:lvl4pPr>
            <a:lvl5pPr marL="5760171" indent="0">
              <a:buNone/>
              <a:defRPr sz="5040" b="1"/>
            </a:lvl5pPr>
            <a:lvl6pPr marL="7200214" indent="0">
              <a:buNone/>
              <a:defRPr sz="5040" b="1"/>
            </a:lvl6pPr>
            <a:lvl7pPr marL="8640257" indent="0">
              <a:buNone/>
              <a:defRPr sz="5040" b="1"/>
            </a:lvl7pPr>
            <a:lvl8pPr marL="10080300" indent="0">
              <a:buNone/>
              <a:defRPr sz="5040" b="1"/>
            </a:lvl8pPr>
            <a:lvl9pPr marL="11520343" indent="0">
              <a:buNone/>
              <a:defRPr sz="5040" b="1"/>
            </a:lvl9pPr>
          </a:lstStyle>
          <a:p>
            <a:pPr lvl="0"/>
            <a:r>
              <a:rPr lang="ko-KR" altLang="en-US"/>
              <a:t>마스터 텍스트 스타일을 편집하려면 클릭</a:t>
            </a:r>
          </a:p>
        </p:txBody>
      </p:sp>
      <p:sp>
        <p:nvSpPr>
          <p:cNvPr id="4" name="Content Placeholder 3"/>
          <p:cNvSpPr>
            <a:spLocks noGrp="1"/>
          </p:cNvSpPr>
          <p:nvPr>
            <p:ph sz="half" idx="2"/>
          </p:nvPr>
        </p:nvSpPr>
        <p:spPr>
          <a:xfrm>
            <a:off x="1983784" y="18409982"/>
            <a:ext cx="12183928" cy="27078310"/>
          </a:xfrm>
        </p:spPr>
        <p:txBody>
          <a:bodyPr/>
          <a:lstStyle/>
          <a:p>
            <a:pPr lvl="0"/>
            <a:r>
              <a:rPr lang="ko-KR" altLang="en-US"/>
              <a:t>마스터 텍스트 스타일을 편집하려면 클릭</a:t>
            </a:r>
          </a:p>
          <a:p>
            <a:pPr lvl="1"/>
            <a:r>
              <a:rPr lang="ko-KR" altLang="en-US"/>
              <a:t>두 번째 수준</a:t>
            </a:r>
          </a:p>
          <a:p>
            <a:pPr lvl="2"/>
            <a:r>
              <a:rPr lang="ko-KR" altLang="en-US"/>
              <a:t>세 번째 수준</a:t>
            </a:r>
          </a:p>
          <a:p>
            <a:pPr lvl="3"/>
            <a:r>
              <a:rPr lang="ko-KR" altLang="en-US"/>
              <a:t>네 번째 수준</a:t>
            </a:r>
          </a:p>
          <a:p>
            <a:pPr lvl="4"/>
            <a:r>
              <a:rPr lang="ko-KR" altLang="en-US"/>
              <a:t>다섯 번째 수준</a:t>
            </a:r>
            <a:endParaRPr lang="en-US" dirty="0"/>
          </a:p>
        </p:txBody>
      </p:sp>
      <p:sp>
        <p:nvSpPr>
          <p:cNvPr id="5" name="Text Placeholder 4"/>
          <p:cNvSpPr>
            <a:spLocks noGrp="1"/>
          </p:cNvSpPr>
          <p:nvPr>
            <p:ph type="body" sz="quarter" idx="3"/>
          </p:nvPr>
        </p:nvSpPr>
        <p:spPr>
          <a:xfrm>
            <a:off x="14580217" y="12354992"/>
            <a:ext cx="12243932" cy="6054990"/>
          </a:xfrm>
        </p:spPr>
        <p:txBody>
          <a:bodyPr anchor="b"/>
          <a:lstStyle>
            <a:lvl1pPr marL="0" indent="0">
              <a:buNone/>
              <a:defRPr sz="7559" b="1"/>
            </a:lvl1pPr>
            <a:lvl2pPr marL="1440043" indent="0">
              <a:buNone/>
              <a:defRPr sz="6299" b="1"/>
            </a:lvl2pPr>
            <a:lvl3pPr marL="2880086" indent="0">
              <a:buNone/>
              <a:defRPr sz="5669" b="1"/>
            </a:lvl3pPr>
            <a:lvl4pPr marL="4320129" indent="0">
              <a:buNone/>
              <a:defRPr sz="5040" b="1"/>
            </a:lvl4pPr>
            <a:lvl5pPr marL="5760171" indent="0">
              <a:buNone/>
              <a:defRPr sz="5040" b="1"/>
            </a:lvl5pPr>
            <a:lvl6pPr marL="7200214" indent="0">
              <a:buNone/>
              <a:defRPr sz="5040" b="1"/>
            </a:lvl6pPr>
            <a:lvl7pPr marL="8640257" indent="0">
              <a:buNone/>
              <a:defRPr sz="5040" b="1"/>
            </a:lvl7pPr>
            <a:lvl8pPr marL="10080300" indent="0">
              <a:buNone/>
              <a:defRPr sz="5040" b="1"/>
            </a:lvl8pPr>
            <a:lvl9pPr marL="11520343" indent="0">
              <a:buNone/>
              <a:defRPr sz="5040" b="1"/>
            </a:lvl9pPr>
          </a:lstStyle>
          <a:p>
            <a:pPr lvl="0"/>
            <a:r>
              <a:rPr lang="ko-KR" altLang="en-US"/>
              <a:t>마스터 텍스트 스타일을 편집하려면 클릭</a:t>
            </a:r>
          </a:p>
        </p:txBody>
      </p:sp>
      <p:sp>
        <p:nvSpPr>
          <p:cNvPr id="6" name="Content Placeholder 5"/>
          <p:cNvSpPr>
            <a:spLocks noGrp="1"/>
          </p:cNvSpPr>
          <p:nvPr>
            <p:ph sz="quarter" idx="4"/>
          </p:nvPr>
        </p:nvSpPr>
        <p:spPr>
          <a:xfrm>
            <a:off x="14580217" y="18409982"/>
            <a:ext cx="12243932" cy="27078310"/>
          </a:xfrm>
        </p:spPr>
        <p:txBody>
          <a:bodyPr/>
          <a:lstStyle/>
          <a:p>
            <a:pPr lvl="0"/>
            <a:r>
              <a:rPr lang="ko-KR" altLang="en-US"/>
              <a:t>마스터 텍스트 스타일을 편집하려면 클릭</a:t>
            </a:r>
          </a:p>
          <a:p>
            <a:pPr lvl="1"/>
            <a:r>
              <a:rPr lang="ko-KR" altLang="en-US"/>
              <a:t>두 번째 수준</a:t>
            </a:r>
          </a:p>
          <a:p>
            <a:pPr lvl="2"/>
            <a:r>
              <a:rPr lang="ko-KR" altLang="en-US"/>
              <a:t>세 번째 수준</a:t>
            </a:r>
          </a:p>
          <a:p>
            <a:pPr lvl="3"/>
            <a:r>
              <a:rPr lang="ko-KR" altLang="en-US"/>
              <a:t>네 번째 수준</a:t>
            </a:r>
          </a:p>
          <a:p>
            <a:pPr lvl="4"/>
            <a:r>
              <a:rPr lang="ko-KR" altLang="en-US"/>
              <a:t>다섯 번째 수준</a:t>
            </a:r>
            <a:endParaRPr lang="en-US" dirty="0"/>
          </a:p>
        </p:txBody>
      </p:sp>
      <p:sp>
        <p:nvSpPr>
          <p:cNvPr id="7" name="Date Placeholder 6"/>
          <p:cNvSpPr>
            <a:spLocks noGrp="1"/>
          </p:cNvSpPr>
          <p:nvPr>
            <p:ph type="dt" sz="half" idx="10"/>
          </p:nvPr>
        </p:nvSpPr>
        <p:spPr/>
        <p:txBody>
          <a:bodyPr/>
          <a:lstStyle/>
          <a:p>
            <a:fld id="{2E2988EF-D0EE-43E8-9F20-F9E9833AFC3E}" type="datetimeFigureOut">
              <a:rPr lang="ko-KR" altLang="en-US" smtClean="0"/>
              <a:t>2020-10-05</a:t>
            </a:fld>
            <a:endParaRPr lang="ko-KR" altLang="en-US"/>
          </a:p>
        </p:txBody>
      </p:sp>
      <p:sp>
        <p:nvSpPr>
          <p:cNvPr id="8" name="Footer Placeholder 7"/>
          <p:cNvSpPr>
            <a:spLocks noGrp="1"/>
          </p:cNvSpPr>
          <p:nvPr>
            <p:ph type="ftr" sz="quarter" idx="11"/>
          </p:nvPr>
        </p:nvSpPr>
        <p:spPr/>
        <p:txBody>
          <a:bodyPr/>
          <a:lstStyle/>
          <a:p>
            <a:endParaRPr lang="ko-KR" altLang="en-US"/>
          </a:p>
        </p:txBody>
      </p:sp>
      <p:sp>
        <p:nvSpPr>
          <p:cNvPr id="9" name="Slide Number Placeholder 8"/>
          <p:cNvSpPr>
            <a:spLocks noGrp="1"/>
          </p:cNvSpPr>
          <p:nvPr>
            <p:ph type="sldNum" sz="quarter" idx="12"/>
          </p:nvPr>
        </p:nvSpPr>
        <p:spPr/>
        <p:txBody>
          <a:bodyPr/>
          <a:lstStyle/>
          <a:p>
            <a:fld id="{B6CF6823-1BDA-4DBF-AA55-B0835CD44415}" type="slidenum">
              <a:rPr lang="ko-KR" altLang="en-US" smtClean="0"/>
              <a:t>‹#›</a:t>
            </a:fld>
            <a:endParaRPr lang="ko-KR" altLang="en-US"/>
          </a:p>
        </p:txBody>
      </p:sp>
    </p:spTree>
    <p:extLst>
      <p:ext uri="{BB962C8B-B14F-4D97-AF65-F5344CB8AC3E}">
        <p14:creationId xmlns:p14="http://schemas.microsoft.com/office/powerpoint/2010/main" val="8754493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o-KR" altLang="en-US"/>
              <a:t>마스터 제목 스타일 편집</a:t>
            </a:r>
            <a:endParaRPr lang="en-US" dirty="0"/>
          </a:p>
        </p:txBody>
      </p:sp>
      <p:sp>
        <p:nvSpPr>
          <p:cNvPr id="3" name="Date Placeholder 2"/>
          <p:cNvSpPr>
            <a:spLocks noGrp="1"/>
          </p:cNvSpPr>
          <p:nvPr>
            <p:ph type="dt" sz="half" idx="10"/>
          </p:nvPr>
        </p:nvSpPr>
        <p:spPr/>
        <p:txBody>
          <a:bodyPr/>
          <a:lstStyle/>
          <a:p>
            <a:fld id="{2E2988EF-D0EE-43E8-9F20-F9E9833AFC3E}" type="datetimeFigureOut">
              <a:rPr lang="ko-KR" altLang="en-US" smtClean="0"/>
              <a:t>2020-10-05</a:t>
            </a:fld>
            <a:endParaRPr lang="ko-KR" altLang="en-US"/>
          </a:p>
        </p:txBody>
      </p:sp>
      <p:sp>
        <p:nvSpPr>
          <p:cNvPr id="4" name="Footer Placeholder 3"/>
          <p:cNvSpPr>
            <a:spLocks noGrp="1"/>
          </p:cNvSpPr>
          <p:nvPr>
            <p:ph type="ftr" sz="quarter" idx="11"/>
          </p:nvPr>
        </p:nvSpPr>
        <p:spPr/>
        <p:txBody>
          <a:bodyPr/>
          <a:lstStyle/>
          <a:p>
            <a:endParaRPr lang="ko-KR" altLang="en-US"/>
          </a:p>
        </p:txBody>
      </p:sp>
      <p:sp>
        <p:nvSpPr>
          <p:cNvPr id="5" name="Slide Number Placeholder 4"/>
          <p:cNvSpPr>
            <a:spLocks noGrp="1"/>
          </p:cNvSpPr>
          <p:nvPr>
            <p:ph type="sldNum" sz="quarter" idx="12"/>
          </p:nvPr>
        </p:nvSpPr>
        <p:spPr/>
        <p:txBody>
          <a:bodyPr/>
          <a:lstStyle/>
          <a:p>
            <a:fld id="{B6CF6823-1BDA-4DBF-AA55-B0835CD44415}" type="slidenum">
              <a:rPr lang="ko-KR" altLang="en-US" smtClean="0"/>
              <a:t>‹#›</a:t>
            </a:fld>
            <a:endParaRPr lang="ko-KR" altLang="en-US"/>
          </a:p>
        </p:txBody>
      </p:sp>
    </p:spTree>
    <p:extLst>
      <p:ext uri="{BB962C8B-B14F-4D97-AF65-F5344CB8AC3E}">
        <p14:creationId xmlns:p14="http://schemas.microsoft.com/office/powerpoint/2010/main" val="37679431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E2988EF-D0EE-43E8-9F20-F9E9833AFC3E}" type="datetimeFigureOut">
              <a:rPr lang="ko-KR" altLang="en-US" smtClean="0"/>
              <a:t>2020-10-05</a:t>
            </a:fld>
            <a:endParaRPr lang="ko-KR" altLang="en-US"/>
          </a:p>
        </p:txBody>
      </p:sp>
      <p:sp>
        <p:nvSpPr>
          <p:cNvPr id="3" name="Footer Placeholder 2"/>
          <p:cNvSpPr>
            <a:spLocks noGrp="1"/>
          </p:cNvSpPr>
          <p:nvPr>
            <p:ph type="ftr" sz="quarter" idx="11"/>
          </p:nvPr>
        </p:nvSpPr>
        <p:spPr/>
        <p:txBody>
          <a:bodyPr/>
          <a:lstStyle/>
          <a:p>
            <a:endParaRPr lang="ko-KR" altLang="en-US"/>
          </a:p>
        </p:txBody>
      </p:sp>
      <p:sp>
        <p:nvSpPr>
          <p:cNvPr id="4" name="Slide Number Placeholder 3"/>
          <p:cNvSpPr>
            <a:spLocks noGrp="1"/>
          </p:cNvSpPr>
          <p:nvPr>
            <p:ph type="sldNum" sz="quarter" idx="12"/>
          </p:nvPr>
        </p:nvSpPr>
        <p:spPr/>
        <p:txBody>
          <a:bodyPr/>
          <a:lstStyle/>
          <a:p>
            <a:fld id="{B6CF6823-1BDA-4DBF-AA55-B0835CD44415}" type="slidenum">
              <a:rPr lang="ko-KR" altLang="en-US" smtClean="0"/>
              <a:t>‹#›</a:t>
            </a:fld>
            <a:endParaRPr lang="ko-KR" altLang="en-US"/>
          </a:p>
        </p:txBody>
      </p:sp>
      <p:pic>
        <p:nvPicPr>
          <p:cNvPr id="6" name="그림 5">
            <a:extLst>
              <a:ext uri="{FF2B5EF4-FFF2-40B4-BE49-F238E27FC236}">
                <a16:creationId xmlns:a16="http://schemas.microsoft.com/office/drawing/2014/main" id="{394A6E1B-B4F0-42C3-AE1B-B0661FDF82F4}"/>
              </a:ext>
            </a:extLst>
          </p:cNvPr>
          <p:cNvPicPr>
            <a:picLocks noChangeAspect="1"/>
          </p:cNvPicPr>
          <p:nvPr userDrawn="1"/>
        </p:nvPicPr>
        <p:blipFill>
          <a:blip r:embed="rId2"/>
          <a:stretch>
            <a:fillRect/>
          </a:stretch>
        </p:blipFill>
        <p:spPr>
          <a:xfrm>
            <a:off x="-28670" y="0"/>
            <a:ext cx="28829095" cy="40758376"/>
          </a:xfrm>
          <a:prstGeom prst="rect">
            <a:avLst/>
          </a:prstGeom>
        </p:spPr>
      </p:pic>
    </p:spTree>
    <p:extLst>
      <p:ext uri="{BB962C8B-B14F-4D97-AF65-F5344CB8AC3E}">
        <p14:creationId xmlns:p14="http://schemas.microsoft.com/office/powerpoint/2010/main" val="16345601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1_빈 화면">
    <p:bg>
      <p:bgPr>
        <a:solidFill>
          <a:schemeClr val="bg1"/>
        </a:solidFill>
        <a:effectLst/>
      </p:bgPr>
    </p:b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E2988EF-D0EE-43E8-9F20-F9E9833AFC3E}" type="datetimeFigureOut">
              <a:rPr lang="ko-KR" altLang="en-US" smtClean="0"/>
              <a:t>2020-10-05</a:t>
            </a:fld>
            <a:endParaRPr lang="ko-KR" altLang="en-US"/>
          </a:p>
        </p:txBody>
      </p:sp>
      <p:sp>
        <p:nvSpPr>
          <p:cNvPr id="3" name="Footer Placeholder 2"/>
          <p:cNvSpPr>
            <a:spLocks noGrp="1"/>
          </p:cNvSpPr>
          <p:nvPr>
            <p:ph type="ftr" sz="quarter" idx="11"/>
          </p:nvPr>
        </p:nvSpPr>
        <p:spPr/>
        <p:txBody>
          <a:bodyPr/>
          <a:lstStyle/>
          <a:p>
            <a:endParaRPr lang="ko-KR" altLang="en-US"/>
          </a:p>
        </p:txBody>
      </p:sp>
      <p:sp>
        <p:nvSpPr>
          <p:cNvPr id="4" name="Slide Number Placeholder 3"/>
          <p:cNvSpPr>
            <a:spLocks noGrp="1"/>
          </p:cNvSpPr>
          <p:nvPr>
            <p:ph type="sldNum" sz="quarter" idx="12"/>
          </p:nvPr>
        </p:nvSpPr>
        <p:spPr/>
        <p:txBody>
          <a:bodyPr/>
          <a:lstStyle/>
          <a:p>
            <a:fld id="{B6CF6823-1BDA-4DBF-AA55-B0835CD44415}" type="slidenum">
              <a:rPr lang="ko-KR" altLang="en-US" smtClean="0"/>
              <a:t>‹#›</a:t>
            </a:fld>
            <a:endParaRPr lang="ko-KR" altLang="en-US"/>
          </a:p>
        </p:txBody>
      </p:sp>
      <p:pic>
        <p:nvPicPr>
          <p:cNvPr id="7" name="그림 6">
            <a:extLst>
              <a:ext uri="{FF2B5EF4-FFF2-40B4-BE49-F238E27FC236}">
                <a16:creationId xmlns:a16="http://schemas.microsoft.com/office/drawing/2014/main" id="{29A83A9B-DCFE-414B-A3EC-E86F73097F1F}"/>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1"/>
            <a:ext cx="28827496" cy="40756115"/>
          </a:xfrm>
          <a:prstGeom prst="rect">
            <a:avLst/>
          </a:prstGeom>
        </p:spPr>
      </p:pic>
    </p:spTree>
    <p:extLst>
      <p:ext uri="{BB962C8B-B14F-4D97-AF65-F5344CB8AC3E}">
        <p14:creationId xmlns:p14="http://schemas.microsoft.com/office/powerpoint/2010/main" val="37999357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Title 1"/>
          <p:cNvSpPr>
            <a:spLocks noGrp="1"/>
          </p:cNvSpPr>
          <p:nvPr>
            <p:ph type="title"/>
          </p:nvPr>
        </p:nvSpPr>
        <p:spPr>
          <a:xfrm>
            <a:off x="1983780" y="3359997"/>
            <a:ext cx="9288887" cy="11759988"/>
          </a:xfrm>
        </p:spPr>
        <p:txBody>
          <a:bodyPr anchor="b"/>
          <a:lstStyle>
            <a:lvl1pPr>
              <a:defRPr sz="10079"/>
            </a:lvl1pPr>
          </a:lstStyle>
          <a:p>
            <a:r>
              <a:rPr lang="ko-KR" altLang="en-US"/>
              <a:t>마스터 제목 스타일 편집</a:t>
            </a:r>
            <a:endParaRPr lang="en-US" dirty="0"/>
          </a:p>
        </p:txBody>
      </p:sp>
      <p:sp>
        <p:nvSpPr>
          <p:cNvPr id="3" name="Content Placeholder 2"/>
          <p:cNvSpPr>
            <a:spLocks noGrp="1"/>
          </p:cNvSpPr>
          <p:nvPr>
            <p:ph idx="1"/>
          </p:nvPr>
        </p:nvSpPr>
        <p:spPr>
          <a:xfrm>
            <a:off x="12243932" y="7256671"/>
            <a:ext cx="14580215" cy="35816631"/>
          </a:xfrm>
        </p:spPr>
        <p:txBody>
          <a:bodyPr/>
          <a:lstStyle>
            <a:lvl1pPr>
              <a:defRPr sz="10079"/>
            </a:lvl1pPr>
            <a:lvl2pPr>
              <a:defRPr sz="8819"/>
            </a:lvl2pPr>
            <a:lvl3pPr>
              <a:defRPr sz="7559"/>
            </a:lvl3pPr>
            <a:lvl4pPr>
              <a:defRPr sz="6299"/>
            </a:lvl4pPr>
            <a:lvl5pPr>
              <a:defRPr sz="6299"/>
            </a:lvl5pPr>
            <a:lvl6pPr>
              <a:defRPr sz="6299"/>
            </a:lvl6pPr>
            <a:lvl7pPr>
              <a:defRPr sz="6299"/>
            </a:lvl7pPr>
            <a:lvl8pPr>
              <a:defRPr sz="6299"/>
            </a:lvl8pPr>
            <a:lvl9pPr>
              <a:defRPr sz="6299"/>
            </a:lvl9pPr>
          </a:lstStyle>
          <a:p>
            <a:pPr lvl="0"/>
            <a:r>
              <a:rPr lang="ko-KR" altLang="en-US"/>
              <a:t>마스터 텍스트 스타일을 편집하려면 클릭</a:t>
            </a:r>
          </a:p>
          <a:p>
            <a:pPr lvl="1"/>
            <a:r>
              <a:rPr lang="ko-KR" altLang="en-US"/>
              <a:t>두 번째 수준</a:t>
            </a:r>
          </a:p>
          <a:p>
            <a:pPr lvl="2"/>
            <a:r>
              <a:rPr lang="ko-KR" altLang="en-US"/>
              <a:t>세 번째 수준</a:t>
            </a:r>
          </a:p>
          <a:p>
            <a:pPr lvl="3"/>
            <a:r>
              <a:rPr lang="ko-KR" altLang="en-US"/>
              <a:t>네 번째 수준</a:t>
            </a:r>
          </a:p>
          <a:p>
            <a:pPr lvl="4"/>
            <a:r>
              <a:rPr lang="ko-KR" altLang="en-US"/>
              <a:t>다섯 번째 수준</a:t>
            </a:r>
            <a:endParaRPr lang="en-US" dirty="0"/>
          </a:p>
        </p:txBody>
      </p:sp>
      <p:sp>
        <p:nvSpPr>
          <p:cNvPr id="4" name="Text Placeholder 3"/>
          <p:cNvSpPr>
            <a:spLocks noGrp="1"/>
          </p:cNvSpPr>
          <p:nvPr>
            <p:ph type="body" sz="half" idx="2"/>
          </p:nvPr>
        </p:nvSpPr>
        <p:spPr>
          <a:xfrm>
            <a:off x="1983780" y="15119985"/>
            <a:ext cx="9288887" cy="28011643"/>
          </a:xfrm>
        </p:spPr>
        <p:txBody>
          <a:bodyPr/>
          <a:lstStyle>
            <a:lvl1pPr marL="0" indent="0">
              <a:buNone/>
              <a:defRPr sz="5040"/>
            </a:lvl1pPr>
            <a:lvl2pPr marL="1440043" indent="0">
              <a:buNone/>
              <a:defRPr sz="4410"/>
            </a:lvl2pPr>
            <a:lvl3pPr marL="2880086" indent="0">
              <a:buNone/>
              <a:defRPr sz="3780"/>
            </a:lvl3pPr>
            <a:lvl4pPr marL="4320129" indent="0">
              <a:buNone/>
              <a:defRPr sz="3150"/>
            </a:lvl4pPr>
            <a:lvl5pPr marL="5760171" indent="0">
              <a:buNone/>
              <a:defRPr sz="3150"/>
            </a:lvl5pPr>
            <a:lvl6pPr marL="7200214" indent="0">
              <a:buNone/>
              <a:defRPr sz="3150"/>
            </a:lvl6pPr>
            <a:lvl7pPr marL="8640257" indent="0">
              <a:buNone/>
              <a:defRPr sz="3150"/>
            </a:lvl7pPr>
            <a:lvl8pPr marL="10080300" indent="0">
              <a:buNone/>
              <a:defRPr sz="3150"/>
            </a:lvl8pPr>
            <a:lvl9pPr marL="11520343" indent="0">
              <a:buNone/>
              <a:defRPr sz="3150"/>
            </a:lvl9pPr>
          </a:lstStyle>
          <a:p>
            <a:pPr lvl="0"/>
            <a:r>
              <a:rPr lang="ko-KR" altLang="en-US"/>
              <a:t>마스터 텍스트 스타일을 편집하려면 클릭</a:t>
            </a:r>
          </a:p>
        </p:txBody>
      </p:sp>
      <p:sp>
        <p:nvSpPr>
          <p:cNvPr id="5" name="Date Placeholder 4"/>
          <p:cNvSpPr>
            <a:spLocks noGrp="1"/>
          </p:cNvSpPr>
          <p:nvPr>
            <p:ph type="dt" sz="half" idx="10"/>
          </p:nvPr>
        </p:nvSpPr>
        <p:spPr/>
        <p:txBody>
          <a:bodyPr/>
          <a:lstStyle/>
          <a:p>
            <a:fld id="{2E2988EF-D0EE-43E8-9F20-F9E9833AFC3E}" type="datetimeFigureOut">
              <a:rPr lang="ko-KR" altLang="en-US" smtClean="0"/>
              <a:t>2020-10-05</a:t>
            </a:fld>
            <a:endParaRPr lang="ko-KR" altLang="en-US"/>
          </a:p>
        </p:txBody>
      </p:sp>
      <p:sp>
        <p:nvSpPr>
          <p:cNvPr id="6" name="Footer Placeholder 5"/>
          <p:cNvSpPr>
            <a:spLocks noGrp="1"/>
          </p:cNvSpPr>
          <p:nvPr>
            <p:ph type="ftr" sz="quarter" idx="11"/>
          </p:nvPr>
        </p:nvSpPr>
        <p:spPr/>
        <p:txBody>
          <a:bodyPr/>
          <a:lstStyle/>
          <a:p>
            <a:endParaRPr lang="ko-KR" altLang="en-US"/>
          </a:p>
        </p:txBody>
      </p:sp>
      <p:sp>
        <p:nvSpPr>
          <p:cNvPr id="7" name="Slide Number Placeholder 6"/>
          <p:cNvSpPr>
            <a:spLocks noGrp="1"/>
          </p:cNvSpPr>
          <p:nvPr>
            <p:ph type="sldNum" sz="quarter" idx="12"/>
          </p:nvPr>
        </p:nvSpPr>
        <p:spPr/>
        <p:txBody>
          <a:bodyPr/>
          <a:lstStyle/>
          <a:p>
            <a:fld id="{B6CF6823-1BDA-4DBF-AA55-B0835CD44415}" type="slidenum">
              <a:rPr lang="ko-KR" altLang="en-US" smtClean="0"/>
              <a:t>‹#›</a:t>
            </a:fld>
            <a:endParaRPr lang="ko-KR" altLang="en-US"/>
          </a:p>
        </p:txBody>
      </p:sp>
    </p:spTree>
    <p:extLst>
      <p:ext uri="{BB962C8B-B14F-4D97-AF65-F5344CB8AC3E}">
        <p14:creationId xmlns:p14="http://schemas.microsoft.com/office/powerpoint/2010/main" val="25518309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980029" y="2683342"/>
            <a:ext cx="24840367" cy="9741661"/>
          </a:xfrm>
          <a:prstGeom prst="rect">
            <a:avLst/>
          </a:prstGeom>
        </p:spPr>
        <p:txBody>
          <a:bodyPr vert="horz" lIns="91440" tIns="45720" rIns="91440" bIns="45720" rtlCol="0" anchor="ctr">
            <a:normAutofit/>
          </a:bodyPr>
          <a:lstStyle/>
          <a:p>
            <a:r>
              <a:rPr lang="ko-KR" altLang="en-US"/>
              <a:t>마스터 제목 스타일 편집</a:t>
            </a:r>
            <a:endParaRPr lang="en-US" dirty="0"/>
          </a:p>
        </p:txBody>
      </p:sp>
      <p:sp>
        <p:nvSpPr>
          <p:cNvPr id="3" name="Text Placeholder 2"/>
          <p:cNvSpPr>
            <a:spLocks noGrp="1"/>
          </p:cNvSpPr>
          <p:nvPr>
            <p:ph type="body" idx="1"/>
          </p:nvPr>
        </p:nvSpPr>
        <p:spPr>
          <a:xfrm>
            <a:off x="1980029" y="13416653"/>
            <a:ext cx="24840367" cy="31978305"/>
          </a:xfrm>
          <a:prstGeom prst="rect">
            <a:avLst/>
          </a:prstGeom>
        </p:spPr>
        <p:txBody>
          <a:bodyPr vert="horz" lIns="91440" tIns="45720" rIns="91440" bIns="45720" rtlCol="0">
            <a:normAutofit/>
          </a:bodyPr>
          <a:lstStyle/>
          <a:p>
            <a:pPr lvl="0"/>
            <a:r>
              <a:rPr lang="ko-KR" altLang="en-US"/>
              <a:t>마스터 텍스트 스타일을 편집하려면 클릭</a:t>
            </a:r>
          </a:p>
          <a:p>
            <a:pPr lvl="1"/>
            <a:r>
              <a:rPr lang="ko-KR" altLang="en-US"/>
              <a:t>두 번째 수준</a:t>
            </a:r>
          </a:p>
          <a:p>
            <a:pPr lvl="2"/>
            <a:r>
              <a:rPr lang="ko-KR" altLang="en-US"/>
              <a:t>세 번째 수준</a:t>
            </a:r>
          </a:p>
          <a:p>
            <a:pPr lvl="3"/>
            <a:r>
              <a:rPr lang="ko-KR" altLang="en-US"/>
              <a:t>네 번째 수준</a:t>
            </a:r>
          </a:p>
          <a:p>
            <a:pPr lvl="4"/>
            <a:r>
              <a:rPr lang="ko-KR" altLang="en-US"/>
              <a:t>다섯 번째 수준</a:t>
            </a:r>
            <a:endParaRPr lang="en-US" dirty="0"/>
          </a:p>
        </p:txBody>
      </p:sp>
      <p:sp>
        <p:nvSpPr>
          <p:cNvPr id="4" name="Date Placeholder 3"/>
          <p:cNvSpPr>
            <a:spLocks noGrp="1"/>
          </p:cNvSpPr>
          <p:nvPr>
            <p:ph type="dt" sz="half" idx="2"/>
          </p:nvPr>
        </p:nvSpPr>
        <p:spPr>
          <a:xfrm>
            <a:off x="1980029" y="46713298"/>
            <a:ext cx="6480096" cy="2683331"/>
          </a:xfrm>
          <a:prstGeom prst="rect">
            <a:avLst/>
          </a:prstGeom>
        </p:spPr>
        <p:txBody>
          <a:bodyPr vert="horz" lIns="91440" tIns="45720" rIns="91440" bIns="45720" rtlCol="0" anchor="ctr"/>
          <a:lstStyle>
            <a:lvl1pPr algn="l">
              <a:defRPr sz="3780">
                <a:solidFill>
                  <a:schemeClr val="tx1">
                    <a:tint val="75000"/>
                  </a:schemeClr>
                </a:solidFill>
              </a:defRPr>
            </a:lvl1pPr>
          </a:lstStyle>
          <a:p>
            <a:fld id="{2E2988EF-D0EE-43E8-9F20-F9E9833AFC3E}" type="datetimeFigureOut">
              <a:rPr lang="ko-KR" altLang="en-US" smtClean="0"/>
              <a:t>2020-10-05</a:t>
            </a:fld>
            <a:endParaRPr lang="ko-KR" altLang="en-US"/>
          </a:p>
        </p:txBody>
      </p:sp>
      <p:sp>
        <p:nvSpPr>
          <p:cNvPr id="5" name="Footer Placeholder 4"/>
          <p:cNvSpPr>
            <a:spLocks noGrp="1"/>
          </p:cNvSpPr>
          <p:nvPr>
            <p:ph type="ftr" sz="quarter" idx="3"/>
          </p:nvPr>
        </p:nvSpPr>
        <p:spPr>
          <a:xfrm>
            <a:off x="9540141" y="46713298"/>
            <a:ext cx="9720143" cy="2683331"/>
          </a:xfrm>
          <a:prstGeom prst="rect">
            <a:avLst/>
          </a:prstGeom>
        </p:spPr>
        <p:txBody>
          <a:bodyPr vert="horz" lIns="91440" tIns="45720" rIns="91440" bIns="45720" rtlCol="0" anchor="ctr"/>
          <a:lstStyle>
            <a:lvl1pPr algn="ctr">
              <a:defRPr sz="3780">
                <a:solidFill>
                  <a:schemeClr val="tx1">
                    <a:tint val="75000"/>
                  </a:schemeClr>
                </a:solidFill>
              </a:defRPr>
            </a:lvl1pPr>
          </a:lstStyle>
          <a:p>
            <a:endParaRPr lang="ko-KR" altLang="en-US"/>
          </a:p>
        </p:txBody>
      </p:sp>
      <p:sp>
        <p:nvSpPr>
          <p:cNvPr id="6" name="Slide Number Placeholder 5"/>
          <p:cNvSpPr>
            <a:spLocks noGrp="1"/>
          </p:cNvSpPr>
          <p:nvPr>
            <p:ph type="sldNum" sz="quarter" idx="4"/>
          </p:nvPr>
        </p:nvSpPr>
        <p:spPr>
          <a:xfrm>
            <a:off x="20340300" y="46713298"/>
            <a:ext cx="6480096" cy="2683331"/>
          </a:xfrm>
          <a:prstGeom prst="rect">
            <a:avLst/>
          </a:prstGeom>
        </p:spPr>
        <p:txBody>
          <a:bodyPr vert="horz" lIns="91440" tIns="45720" rIns="91440" bIns="45720" rtlCol="0" anchor="ctr"/>
          <a:lstStyle>
            <a:lvl1pPr algn="r">
              <a:defRPr sz="3780">
                <a:solidFill>
                  <a:schemeClr val="tx1">
                    <a:tint val="75000"/>
                  </a:schemeClr>
                </a:solidFill>
              </a:defRPr>
            </a:lvl1pPr>
          </a:lstStyle>
          <a:p>
            <a:fld id="{B6CF6823-1BDA-4DBF-AA55-B0835CD44415}" type="slidenum">
              <a:rPr lang="ko-KR" altLang="en-US" smtClean="0"/>
              <a:t>‹#›</a:t>
            </a:fld>
            <a:endParaRPr lang="ko-KR" altLang="en-US"/>
          </a:p>
        </p:txBody>
      </p:sp>
    </p:spTree>
    <p:extLst>
      <p:ext uri="{BB962C8B-B14F-4D97-AF65-F5344CB8AC3E}">
        <p14:creationId xmlns:p14="http://schemas.microsoft.com/office/powerpoint/2010/main" val="304913060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4" r:id="rId8"/>
    <p:sldLayoutId id="2147483680" r:id="rId9"/>
    <p:sldLayoutId id="2147483681" r:id="rId10"/>
    <p:sldLayoutId id="2147483682" r:id="rId11"/>
    <p:sldLayoutId id="2147483683" r:id="rId12"/>
  </p:sldLayoutIdLst>
  <p:txStyles>
    <p:titleStyle>
      <a:lvl1pPr algn="l" defTabSz="2880086" rtl="0" eaLnBrk="1" latinLnBrk="1" hangingPunct="1">
        <a:lnSpc>
          <a:spcPct val="90000"/>
        </a:lnSpc>
        <a:spcBef>
          <a:spcPct val="0"/>
        </a:spcBef>
        <a:buNone/>
        <a:defRPr sz="13859" kern="1200">
          <a:solidFill>
            <a:schemeClr val="tx1"/>
          </a:solidFill>
          <a:latin typeface="+mj-lt"/>
          <a:ea typeface="+mj-ea"/>
          <a:cs typeface="+mj-cs"/>
        </a:defRPr>
      </a:lvl1pPr>
    </p:titleStyle>
    <p:bodyStyle>
      <a:lvl1pPr marL="720021" indent="-720021" algn="l" defTabSz="2880086" rtl="0" eaLnBrk="1" latinLnBrk="1" hangingPunct="1">
        <a:lnSpc>
          <a:spcPct val="90000"/>
        </a:lnSpc>
        <a:spcBef>
          <a:spcPts val="3150"/>
        </a:spcBef>
        <a:buFont typeface="Arial" panose="020B0604020202020204" pitchFamily="34" charset="0"/>
        <a:buChar char="•"/>
        <a:defRPr sz="8819" kern="1200">
          <a:solidFill>
            <a:schemeClr val="tx1"/>
          </a:solidFill>
          <a:latin typeface="+mn-lt"/>
          <a:ea typeface="+mn-ea"/>
          <a:cs typeface="+mn-cs"/>
        </a:defRPr>
      </a:lvl1pPr>
      <a:lvl2pPr marL="2160064" indent="-720021" algn="l" defTabSz="2880086" rtl="0" eaLnBrk="1" latinLnBrk="1" hangingPunct="1">
        <a:lnSpc>
          <a:spcPct val="90000"/>
        </a:lnSpc>
        <a:spcBef>
          <a:spcPts val="1575"/>
        </a:spcBef>
        <a:buFont typeface="Arial" panose="020B0604020202020204" pitchFamily="34" charset="0"/>
        <a:buChar char="•"/>
        <a:defRPr sz="7559" kern="1200">
          <a:solidFill>
            <a:schemeClr val="tx1"/>
          </a:solidFill>
          <a:latin typeface="+mn-lt"/>
          <a:ea typeface="+mn-ea"/>
          <a:cs typeface="+mn-cs"/>
        </a:defRPr>
      </a:lvl2pPr>
      <a:lvl3pPr marL="3600107" indent="-720021" algn="l" defTabSz="2880086" rtl="0" eaLnBrk="1" latinLnBrk="1" hangingPunct="1">
        <a:lnSpc>
          <a:spcPct val="90000"/>
        </a:lnSpc>
        <a:spcBef>
          <a:spcPts val="1575"/>
        </a:spcBef>
        <a:buFont typeface="Arial" panose="020B0604020202020204" pitchFamily="34" charset="0"/>
        <a:buChar char="•"/>
        <a:defRPr sz="6299" kern="1200">
          <a:solidFill>
            <a:schemeClr val="tx1"/>
          </a:solidFill>
          <a:latin typeface="+mn-lt"/>
          <a:ea typeface="+mn-ea"/>
          <a:cs typeface="+mn-cs"/>
        </a:defRPr>
      </a:lvl3pPr>
      <a:lvl4pPr marL="5040150" indent="-720021" algn="l" defTabSz="2880086" rtl="0" eaLnBrk="1" latinLnBrk="1" hangingPunct="1">
        <a:lnSpc>
          <a:spcPct val="90000"/>
        </a:lnSpc>
        <a:spcBef>
          <a:spcPts val="1575"/>
        </a:spcBef>
        <a:buFont typeface="Arial" panose="020B0604020202020204" pitchFamily="34" charset="0"/>
        <a:buChar char="•"/>
        <a:defRPr sz="5669" kern="1200">
          <a:solidFill>
            <a:schemeClr val="tx1"/>
          </a:solidFill>
          <a:latin typeface="+mn-lt"/>
          <a:ea typeface="+mn-ea"/>
          <a:cs typeface="+mn-cs"/>
        </a:defRPr>
      </a:lvl4pPr>
      <a:lvl5pPr marL="6480193" indent="-720021" algn="l" defTabSz="2880086" rtl="0" eaLnBrk="1" latinLnBrk="1" hangingPunct="1">
        <a:lnSpc>
          <a:spcPct val="90000"/>
        </a:lnSpc>
        <a:spcBef>
          <a:spcPts val="1575"/>
        </a:spcBef>
        <a:buFont typeface="Arial" panose="020B0604020202020204" pitchFamily="34" charset="0"/>
        <a:buChar char="•"/>
        <a:defRPr sz="5669" kern="1200">
          <a:solidFill>
            <a:schemeClr val="tx1"/>
          </a:solidFill>
          <a:latin typeface="+mn-lt"/>
          <a:ea typeface="+mn-ea"/>
          <a:cs typeface="+mn-cs"/>
        </a:defRPr>
      </a:lvl5pPr>
      <a:lvl6pPr marL="7920236" indent="-720021" algn="l" defTabSz="2880086" rtl="0" eaLnBrk="1" latinLnBrk="1" hangingPunct="1">
        <a:lnSpc>
          <a:spcPct val="90000"/>
        </a:lnSpc>
        <a:spcBef>
          <a:spcPts val="1575"/>
        </a:spcBef>
        <a:buFont typeface="Arial" panose="020B0604020202020204" pitchFamily="34" charset="0"/>
        <a:buChar char="•"/>
        <a:defRPr sz="5669" kern="1200">
          <a:solidFill>
            <a:schemeClr val="tx1"/>
          </a:solidFill>
          <a:latin typeface="+mn-lt"/>
          <a:ea typeface="+mn-ea"/>
          <a:cs typeface="+mn-cs"/>
        </a:defRPr>
      </a:lvl6pPr>
      <a:lvl7pPr marL="9360278" indent="-720021" algn="l" defTabSz="2880086" rtl="0" eaLnBrk="1" latinLnBrk="1" hangingPunct="1">
        <a:lnSpc>
          <a:spcPct val="90000"/>
        </a:lnSpc>
        <a:spcBef>
          <a:spcPts val="1575"/>
        </a:spcBef>
        <a:buFont typeface="Arial" panose="020B0604020202020204" pitchFamily="34" charset="0"/>
        <a:buChar char="•"/>
        <a:defRPr sz="5669" kern="1200">
          <a:solidFill>
            <a:schemeClr val="tx1"/>
          </a:solidFill>
          <a:latin typeface="+mn-lt"/>
          <a:ea typeface="+mn-ea"/>
          <a:cs typeface="+mn-cs"/>
        </a:defRPr>
      </a:lvl7pPr>
      <a:lvl8pPr marL="10800321" indent="-720021" algn="l" defTabSz="2880086" rtl="0" eaLnBrk="1" latinLnBrk="1" hangingPunct="1">
        <a:lnSpc>
          <a:spcPct val="90000"/>
        </a:lnSpc>
        <a:spcBef>
          <a:spcPts val="1575"/>
        </a:spcBef>
        <a:buFont typeface="Arial" panose="020B0604020202020204" pitchFamily="34" charset="0"/>
        <a:buChar char="•"/>
        <a:defRPr sz="5669" kern="1200">
          <a:solidFill>
            <a:schemeClr val="tx1"/>
          </a:solidFill>
          <a:latin typeface="+mn-lt"/>
          <a:ea typeface="+mn-ea"/>
          <a:cs typeface="+mn-cs"/>
        </a:defRPr>
      </a:lvl8pPr>
      <a:lvl9pPr marL="12240364" indent="-720021" algn="l" defTabSz="2880086" rtl="0" eaLnBrk="1" latinLnBrk="1" hangingPunct="1">
        <a:lnSpc>
          <a:spcPct val="90000"/>
        </a:lnSpc>
        <a:spcBef>
          <a:spcPts val="1575"/>
        </a:spcBef>
        <a:buFont typeface="Arial" panose="020B0604020202020204" pitchFamily="34" charset="0"/>
        <a:buChar char="•"/>
        <a:defRPr sz="5669" kern="1200">
          <a:solidFill>
            <a:schemeClr val="tx1"/>
          </a:solidFill>
          <a:latin typeface="+mn-lt"/>
          <a:ea typeface="+mn-ea"/>
          <a:cs typeface="+mn-cs"/>
        </a:defRPr>
      </a:lvl9pPr>
    </p:bodyStyle>
    <p:otherStyle>
      <a:defPPr>
        <a:defRPr lang="en-US"/>
      </a:defPPr>
      <a:lvl1pPr marL="0" algn="l" defTabSz="2880086" rtl="0" eaLnBrk="1" latinLnBrk="1" hangingPunct="1">
        <a:defRPr sz="5669" kern="1200">
          <a:solidFill>
            <a:schemeClr val="tx1"/>
          </a:solidFill>
          <a:latin typeface="+mn-lt"/>
          <a:ea typeface="+mn-ea"/>
          <a:cs typeface="+mn-cs"/>
        </a:defRPr>
      </a:lvl1pPr>
      <a:lvl2pPr marL="1440043" algn="l" defTabSz="2880086" rtl="0" eaLnBrk="1" latinLnBrk="1" hangingPunct="1">
        <a:defRPr sz="5669" kern="1200">
          <a:solidFill>
            <a:schemeClr val="tx1"/>
          </a:solidFill>
          <a:latin typeface="+mn-lt"/>
          <a:ea typeface="+mn-ea"/>
          <a:cs typeface="+mn-cs"/>
        </a:defRPr>
      </a:lvl2pPr>
      <a:lvl3pPr marL="2880086" algn="l" defTabSz="2880086" rtl="0" eaLnBrk="1" latinLnBrk="1" hangingPunct="1">
        <a:defRPr sz="5669" kern="1200">
          <a:solidFill>
            <a:schemeClr val="tx1"/>
          </a:solidFill>
          <a:latin typeface="+mn-lt"/>
          <a:ea typeface="+mn-ea"/>
          <a:cs typeface="+mn-cs"/>
        </a:defRPr>
      </a:lvl3pPr>
      <a:lvl4pPr marL="4320129" algn="l" defTabSz="2880086" rtl="0" eaLnBrk="1" latinLnBrk="1" hangingPunct="1">
        <a:defRPr sz="5669" kern="1200">
          <a:solidFill>
            <a:schemeClr val="tx1"/>
          </a:solidFill>
          <a:latin typeface="+mn-lt"/>
          <a:ea typeface="+mn-ea"/>
          <a:cs typeface="+mn-cs"/>
        </a:defRPr>
      </a:lvl4pPr>
      <a:lvl5pPr marL="5760171" algn="l" defTabSz="2880086" rtl="0" eaLnBrk="1" latinLnBrk="1" hangingPunct="1">
        <a:defRPr sz="5669" kern="1200">
          <a:solidFill>
            <a:schemeClr val="tx1"/>
          </a:solidFill>
          <a:latin typeface="+mn-lt"/>
          <a:ea typeface="+mn-ea"/>
          <a:cs typeface="+mn-cs"/>
        </a:defRPr>
      </a:lvl5pPr>
      <a:lvl6pPr marL="7200214" algn="l" defTabSz="2880086" rtl="0" eaLnBrk="1" latinLnBrk="1" hangingPunct="1">
        <a:defRPr sz="5669" kern="1200">
          <a:solidFill>
            <a:schemeClr val="tx1"/>
          </a:solidFill>
          <a:latin typeface="+mn-lt"/>
          <a:ea typeface="+mn-ea"/>
          <a:cs typeface="+mn-cs"/>
        </a:defRPr>
      </a:lvl6pPr>
      <a:lvl7pPr marL="8640257" algn="l" defTabSz="2880086" rtl="0" eaLnBrk="1" latinLnBrk="1" hangingPunct="1">
        <a:defRPr sz="5669" kern="1200">
          <a:solidFill>
            <a:schemeClr val="tx1"/>
          </a:solidFill>
          <a:latin typeface="+mn-lt"/>
          <a:ea typeface="+mn-ea"/>
          <a:cs typeface="+mn-cs"/>
        </a:defRPr>
      </a:lvl7pPr>
      <a:lvl8pPr marL="10080300" algn="l" defTabSz="2880086" rtl="0" eaLnBrk="1" latinLnBrk="1" hangingPunct="1">
        <a:defRPr sz="5669" kern="1200">
          <a:solidFill>
            <a:schemeClr val="tx1"/>
          </a:solidFill>
          <a:latin typeface="+mn-lt"/>
          <a:ea typeface="+mn-ea"/>
          <a:cs typeface="+mn-cs"/>
        </a:defRPr>
      </a:lvl8pPr>
      <a:lvl9pPr marL="11520343" algn="l" defTabSz="2880086" rtl="0" eaLnBrk="1" latinLnBrk="1" hangingPunct="1">
        <a:defRPr sz="5669"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직사각형 22">
            <a:extLst>
              <a:ext uri="{FF2B5EF4-FFF2-40B4-BE49-F238E27FC236}">
                <a16:creationId xmlns:a16="http://schemas.microsoft.com/office/drawing/2014/main" id="{CF9A5347-A200-4482-955A-7B1BE084C321}"/>
              </a:ext>
            </a:extLst>
          </p:cNvPr>
          <p:cNvSpPr/>
          <p:nvPr/>
        </p:nvSpPr>
        <p:spPr>
          <a:xfrm>
            <a:off x="1670022" y="690593"/>
            <a:ext cx="4371544" cy="4617620"/>
          </a:xfrm>
          <a:prstGeom prst="rect">
            <a:avLst/>
          </a:prstGeom>
          <a:noFill/>
          <a:ln>
            <a:solidFill>
              <a:srgbClr val="0E1B8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4200" dirty="0">
                <a:solidFill>
                  <a:schemeClr val="tx1"/>
                </a:solidFill>
                <a:latin typeface="Arial" panose="020B0604020202020204" pitchFamily="34" charset="0"/>
                <a:cs typeface="Arial" panose="020B0604020202020204" pitchFamily="34" charset="0"/>
              </a:rPr>
              <a:t>Organization LOGO</a:t>
            </a:r>
            <a:endParaRPr lang="ko-KR" altLang="en-US" sz="4200" dirty="0">
              <a:solidFill>
                <a:schemeClr val="tx1"/>
              </a:solidFill>
              <a:latin typeface="Arial" panose="020B0604020202020204" pitchFamily="34" charset="0"/>
              <a:cs typeface="Arial" panose="020B0604020202020204" pitchFamily="34" charset="0"/>
            </a:endParaRPr>
          </a:p>
        </p:txBody>
      </p:sp>
      <p:sp>
        <p:nvSpPr>
          <p:cNvPr id="50" name="Rectangle 35">
            <a:extLst>
              <a:ext uri="{FF2B5EF4-FFF2-40B4-BE49-F238E27FC236}">
                <a16:creationId xmlns:a16="http://schemas.microsoft.com/office/drawing/2014/main" id="{CFC84E51-3DA0-4EEB-960E-5D1F0DBBF469}"/>
              </a:ext>
            </a:extLst>
          </p:cNvPr>
          <p:cNvSpPr/>
          <p:nvPr/>
        </p:nvSpPr>
        <p:spPr bwMode="auto">
          <a:xfrm>
            <a:off x="1083217" y="9177856"/>
            <a:ext cx="26602784" cy="34967545"/>
          </a:xfrm>
          <a:prstGeom prst="rect">
            <a:avLst/>
          </a:prstGeom>
          <a:solidFill>
            <a:schemeClr val="bg1">
              <a:lumMod val="95000"/>
            </a:schemeClr>
          </a:solidFill>
          <a:ln w="9525" cap="flat" cmpd="sng" algn="ctr">
            <a:noFill/>
            <a:prstDash val="solid"/>
            <a:round/>
            <a:headEnd type="none" w="med" len="med"/>
            <a:tailEnd type="none" w="med" len="med"/>
          </a:ln>
          <a:effectLst/>
        </p:spPr>
        <p:txBody>
          <a:bodyPr lIns="89142" tIns="44572" rIns="89142" bIns="44572"/>
          <a:lstStyle/>
          <a:p>
            <a:pPr algn="just" defTabSz="3409348">
              <a:defRPr/>
            </a:pPr>
            <a:endParaRPr lang="sv-SE" sz="4200">
              <a:ln>
                <a:solidFill>
                  <a:schemeClr val="bg1"/>
                </a:solidFill>
              </a:ln>
              <a:latin typeface="Arial" panose="020B0604020202020204" pitchFamily="34" charset="0"/>
              <a:cs typeface="Arial" panose="020B0604020202020204" pitchFamily="34" charset="0"/>
            </a:endParaRPr>
          </a:p>
        </p:txBody>
      </p:sp>
      <p:sp>
        <p:nvSpPr>
          <p:cNvPr id="51" name="Text Box 18">
            <a:extLst>
              <a:ext uri="{FF2B5EF4-FFF2-40B4-BE49-F238E27FC236}">
                <a16:creationId xmlns:a16="http://schemas.microsoft.com/office/drawing/2014/main" id="{8A17933F-B9D3-4F46-AF91-FFC5B578C096}"/>
              </a:ext>
            </a:extLst>
          </p:cNvPr>
          <p:cNvSpPr txBox="1">
            <a:spLocks noChangeArrowheads="1"/>
          </p:cNvSpPr>
          <p:nvPr/>
        </p:nvSpPr>
        <p:spPr bwMode="auto">
          <a:xfrm>
            <a:off x="1762124" y="18875445"/>
            <a:ext cx="11917364" cy="14680942"/>
          </a:xfrm>
          <a:prstGeom prst="rect">
            <a:avLst/>
          </a:prstGeom>
          <a:noFill/>
        </p:spPr>
        <p:txBody>
          <a:bodyPr wrap="square">
            <a:spAutoFit/>
          </a:bodyPr>
          <a:lstStyle>
            <a:defPPr>
              <a:defRPr lang="en-US"/>
            </a:defPPr>
            <a:lvl1pPr algn="just">
              <a:spcBef>
                <a:spcPct val="0"/>
              </a:spcBef>
              <a:buFontTx/>
              <a:buNone/>
              <a:defRPr sz="4800" b="1">
                <a:latin typeface="Arial" panose="020B0604020202020204" pitchFamily="34" charset="0"/>
                <a:cs typeface="Arial" panose="020B0604020202020204" pitchFamily="34" charset="0"/>
              </a:defRPr>
            </a:lvl1pPr>
          </a:lstStyle>
          <a:p>
            <a:r>
              <a:rPr lang="sv-SE" altLang="en-US" dirty="0"/>
              <a:t>Introduction</a:t>
            </a:r>
          </a:p>
          <a:p>
            <a:r>
              <a:rPr lang="en-US" altLang="ko-KR" sz="4200" b="0" dirty="0"/>
              <a:t>Use the template as a starting point when making your Poster. The poster will then be saved as single page PDF, without moving content. </a:t>
            </a:r>
          </a:p>
          <a:p>
            <a:endParaRPr lang="en-US" altLang="ko-KR" sz="4200" b="0" dirty="0"/>
          </a:p>
          <a:p>
            <a:r>
              <a:rPr lang="en-US" altLang="ko-KR" sz="4200" b="0" dirty="0"/>
              <a:t>If you do not use the template, the size of the E-Poster should be 3023.62x5291.34 pixels (width x height) or set 80 x 140 cm in PowerPoint.</a:t>
            </a:r>
            <a:br>
              <a:rPr lang="en-US" altLang="ko-KR" sz="4200" b="0" dirty="0"/>
            </a:br>
            <a:endParaRPr lang="en-US" altLang="ko-KR" sz="4200" b="0" dirty="0"/>
          </a:p>
          <a:p>
            <a:r>
              <a:rPr lang="en-US" altLang="ko-KR" sz="4200" b="0" dirty="0"/>
              <a:t>When you finish your entries in PowerPoint, convert it to PDF by clicking File -&gt; Export -&gt; Then select PDF format and click on Save.</a:t>
            </a:r>
            <a:endParaRPr lang="sv-SE" altLang="en-US" sz="4200" b="0" dirty="0"/>
          </a:p>
          <a:p>
            <a:endParaRPr lang="sv-SE" altLang="en-US" sz="4200" b="0" dirty="0"/>
          </a:p>
          <a:p>
            <a:r>
              <a:rPr lang="sv-SE" altLang="en-US" dirty="0"/>
              <a:t>Large file?</a:t>
            </a:r>
          </a:p>
          <a:p>
            <a:r>
              <a:rPr lang="en-US" altLang="ko-KR" sz="4200" b="0" dirty="0"/>
              <a:t>If the resulting Poster PDF file size is more than 20 MB, please try to reduce the file size. </a:t>
            </a:r>
            <a:endParaRPr lang="sv-SE" altLang="en-US" sz="4200" b="0" dirty="0"/>
          </a:p>
          <a:p>
            <a:endParaRPr lang="sv-SE" altLang="en-US" dirty="0"/>
          </a:p>
          <a:p>
            <a:r>
              <a:rPr lang="sv-SE" altLang="en-US" dirty="0"/>
              <a:t>Layout, Photography and Printing</a:t>
            </a:r>
          </a:p>
          <a:p>
            <a:r>
              <a:rPr lang="sv-SE" altLang="en-US" sz="4200" b="0" dirty="0"/>
              <a:t>Do not underestimate the layout. If you’re in doubt or have questions, please ask the secretariat. We can check out it in advance for its suitability.</a:t>
            </a:r>
          </a:p>
        </p:txBody>
      </p:sp>
      <p:sp>
        <p:nvSpPr>
          <p:cNvPr id="52" name="Text Box 24">
            <a:extLst>
              <a:ext uri="{FF2B5EF4-FFF2-40B4-BE49-F238E27FC236}">
                <a16:creationId xmlns:a16="http://schemas.microsoft.com/office/drawing/2014/main" id="{EA97F272-5CEA-440A-AE9A-B5CD3813F7B3}"/>
              </a:ext>
            </a:extLst>
          </p:cNvPr>
          <p:cNvSpPr txBox="1">
            <a:spLocks noChangeArrowheads="1"/>
          </p:cNvSpPr>
          <p:nvPr/>
        </p:nvSpPr>
        <p:spPr bwMode="auto">
          <a:xfrm>
            <a:off x="14880225" y="9738328"/>
            <a:ext cx="12600000" cy="121536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417925" tIns="83603" rIns="417925" bIns="83603">
            <a:spAutoFit/>
          </a:bodyPr>
          <a:lstStyle>
            <a:lvl1pPr defTabSz="841375">
              <a:spcBef>
                <a:spcPct val="20000"/>
              </a:spcBef>
              <a:buChar char="•"/>
              <a:defRPr sz="11400">
                <a:solidFill>
                  <a:schemeClr val="tx1"/>
                </a:solidFill>
                <a:latin typeface="Arial" panose="020B0604020202020204" pitchFamily="34" charset="0"/>
                <a:ea typeface="ＭＳ Ｐゴシック" panose="020B0600070205080204" pitchFamily="34" charset="-128"/>
              </a:defRPr>
            </a:lvl1pPr>
            <a:lvl2pPr marL="742950" indent="-285750" defTabSz="841375">
              <a:spcBef>
                <a:spcPct val="20000"/>
              </a:spcBef>
              <a:buChar char="–"/>
              <a:defRPr sz="10000">
                <a:solidFill>
                  <a:schemeClr val="tx1"/>
                </a:solidFill>
                <a:latin typeface="Arial" panose="020B0604020202020204" pitchFamily="34" charset="0"/>
                <a:ea typeface="ＭＳ Ｐゴシック" panose="020B0600070205080204" pitchFamily="34" charset="-128"/>
              </a:defRPr>
            </a:lvl2pPr>
            <a:lvl3pPr marL="1143000" indent="-228600" defTabSz="841375">
              <a:spcBef>
                <a:spcPct val="20000"/>
              </a:spcBef>
              <a:buChar char="•"/>
              <a:defRPr sz="8600">
                <a:solidFill>
                  <a:schemeClr val="tx1"/>
                </a:solidFill>
                <a:latin typeface="Arial" panose="020B0604020202020204" pitchFamily="34" charset="0"/>
                <a:ea typeface="ＭＳ Ｐゴシック" panose="020B0600070205080204" pitchFamily="34" charset="-128"/>
              </a:defRPr>
            </a:lvl3pPr>
            <a:lvl4pPr marL="1600200" indent="-228600" defTabSz="841375">
              <a:spcBef>
                <a:spcPct val="20000"/>
              </a:spcBef>
              <a:buChar char="–"/>
              <a:defRPr sz="7200">
                <a:solidFill>
                  <a:schemeClr val="tx1"/>
                </a:solidFill>
                <a:latin typeface="Arial" panose="020B0604020202020204" pitchFamily="34" charset="0"/>
                <a:ea typeface="ＭＳ Ｐゴシック" panose="020B0600070205080204" pitchFamily="34" charset="-128"/>
              </a:defRPr>
            </a:lvl4pPr>
            <a:lvl5pPr marL="2057400" indent="-228600" defTabSz="841375">
              <a:spcBef>
                <a:spcPct val="20000"/>
              </a:spcBef>
              <a:buChar char="»"/>
              <a:defRPr sz="7200">
                <a:solidFill>
                  <a:schemeClr val="tx1"/>
                </a:solidFill>
                <a:latin typeface="Arial" panose="020B0604020202020204" pitchFamily="34" charset="0"/>
                <a:ea typeface="ＭＳ Ｐゴシック" panose="020B0600070205080204" pitchFamily="34" charset="-128"/>
              </a:defRPr>
            </a:lvl5pPr>
            <a:lvl6pPr marL="2514600" indent="-228600" defTabSz="841375" eaLnBrk="0" fontAlgn="base" hangingPunct="0">
              <a:spcBef>
                <a:spcPct val="20000"/>
              </a:spcBef>
              <a:spcAft>
                <a:spcPct val="0"/>
              </a:spcAft>
              <a:buChar char="»"/>
              <a:defRPr sz="7200">
                <a:solidFill>
                  <a:schemeClr val="tx1"/>
                </a:solidFill>
                <a:latin typeface="Arial" panose="020B0604020202020204" pitchFamily="34" charset="0"/>
                <a:ea typeface="ＭＳ Ｐゴシック" panose="020B0600070205080204" pitchFamily="34" charset="-128"/>
              </a:defRPr>
            </a:lvl6pPr>
            <a:lvl7pPr marL="2971800" indent="-228600" defTabSz="841375" eaLnBrk="0" fontAlgn="base" hangingPunct="0">
              <a:spcBef>
                <a:spcPct val="20000"/>
              </a:spcBef>
              <a:spcAft>
                <a:spcPct val="0"/>
              </a:spcAft>
              <a:buChar char="»"/>
              <a:defRPr sz="7200">
                <a:solidFill>
                  <a:schemeClr val="tx1"/>
                </a:solidFill>
                <a:latin typeface="Arial" panose="020B0604020202020204" pitchFamily="34" charset="0"/>
                <a:ea typeface="ＭＳ Ｐゴシック" panose="020B0600070205080204" pitchFamily="34" charset="-128"/>
              </a:defRPr>
            </a:lvl7pPr>
            <a:lvl8pPr marL="3429000" indent="-228600" defTabSz="841375" eaLnBrk="0" fontAlgn="base" hangingPunct="0">
              <a:spcBef>
                <a:spcPct val="20000"/>
              </a:spcBef>
              <a:spcAft>
                <a:spcPct val="0"/>
              </a:spcAft>
              <a:buChar char="»"/>
              <a:defRPr sz="7200">
                <a:solidFill>
                  <a:schemeClr val="tx1"/>
                </a:solidFill>
                <a:latin typeface="Arial" panose="020B0604020202020204" pitchFamily="34" charset="0"/>
                <a:ea typeface="ＭＳ Ｐゴシック" panose="020B0600070205080204" pitchFamily="34" charset="-128"/>
              </a:defRPr>
            </a:lvl8pPr>
            <a:lvl9pPr marL="3886200" indent="-228600" defTabSz="841375" eaLnBrk="0" fontAlgn="base" hangingPunct="0">
              <a:spcBef>
                <a:spcPct val="20000"/>
              </a:spcBef>
              <a:spcAft>
                <a:spcPct val="0"/>
              </a:spcAft>
              <a:buChar char="»"/>
              <a:defRPr sz="7200">
                <a:solidFill>
                  <a:schemeClr val="tx1"/>
                </a:solidFill>
                <a:latin typeface="Arial" panose="020B0604020202020204" pitchFamily="34" charset="0"/>
                <a:ea typeface="ＭＳ Ｐゴシック" panose="020B0600070205080204" pitchFamily="34" charset="-128"/>
              </a:defRPr>
            </a:lvl9pPr>
          </a:lstStyle>
          <a:p>
            <a:pPr algn="just" defTabSz="457200">
              <a:spcBef>
                <a:spcPts val="0"/>
              </a:spcBef>
              <a:buNone/>
              <a:defRPr/>
            </a:pPr>
            <a:r>
              <a:rPr kumimoji="0" lang="sv-SE" altLang="en-US" sz="4800" b="1" i="0" u="none" strike="noStrike" kern="1200" cap="none" spc="0" normalizeH="0" baseline="0" noProof="0" dirty="0">
                <a:ln>
                  <a:noFill/>
                </a:ln>
                <a:solidFill>
                  <a:prstClr val="black"/>
                </a:solidFill>
                <a:effectLst/>
                <a:uLnTx/>
                <a:uFillTx/>
                <a:ea typeface="+mn-ea"/>
                <a:cs typeface="Arial" panose="020B0604020202020204" pitchFamily="34" charset="0"/>
              </a:rPr>
              <a:t>Poster Contents </a:t>
            </a:r>
            <a:r>
              <a:rPr kumimoji="0" lang="sv-SE" altLang="en-US" sz="3800" b="1" i="0" u="none" strike="noStrike" kern="1200" cap="none" spc="0" normalizeH="0" baseline="0" noProof="0" dirty="0">
                <a:ln>
                  <a:noFill/>
                </a:ln>
                <a:effectLst/>
                <a:uLnTx/>
                <a:uFillTx/>
                <a:ea typeface="+mn-ea"/>
                <a:cs typeface="Arial" panose="020B0604020202020204" pitchFamily="34" charset="0"/>
              </a:rPr>
              <a:t>(Body text: 34 pt regular)</a:t>
            </a:r>
          </a:p>
          <a:p>
            <a:pPr marL="0" marR="0" lvl="0" indent="0" algn="just" defTabSz="457200" rtl="0" eaLnBrk="1" fontAlgn="auto" latinLnBrk="0" hangingPunct="1">
              <a:lnSpc>
                <a:spcPct val="100000"/>
              </a:lnSpc>
              <a:spcBef>
                <a:spcPts val="0"/>
              </a:spcBef>
              <a:spcAft>
                <a:spcPts val="0"/>
              </a:spcAft>
              <a:buClrTx/>
              <a:buSzTx/>
              <a:buFontTx/>
              <a:buNone/>
              <a:tabLst/>
              <a:defRPr/>
            </a:pPr>
            <a:r>
              <a:rPr kumimoji="0" lang="en-US" altLang="ko-KR" sz="4200" b="0" i="0" u="none" strike="noStrike" kern="1200" cap="none" spc="0" normalizeH="0" baseline="0" noProof="0" dirty="0">
                <a:ln>
                  <a:noFill/>
                </a:ln>
                <a:solidFill>
                  <a:prstClr val="black"/>
                </a:solidFill>
                <a:effectLst/>
                <a:uLnTx/>
                <a:uFillTx/>
                <a:ea typeface="맑은 고딕" panose="020B0503020000020004" pitchFamily="50" charset="-127"/>
                <a:cs typeface="Arial" panose="020B0604020202020204" pitchFamily="34" charset="0"/>
              </a:rPr>
              <a:t>Write the purpose(introduction, background), method, result, and conclusion in English. </a:t>
            </a:r>
          </a:p>
          <a:p>
            <a:pPr algn="just" eaLnBrk="1" hangingPunct="1">
              <a:buFontTx/>
              <a:buNone/>
            </a:pPr>
            <a:endParaRPr lang="sv-SE" altLang="en-US" sz="4200" b="1" dirty="0">
              <a:cs typeface="Arial" panose="020B0604020202020204" pitchFamily="34" charset="0"/>
            </a:endParaRPr>
          </a:p>
          <a:p>
            <a:pPr algn="just" eaLnBrk="1" hangingPunct="1">
              <a:buFontTx/>
              <a:buNone/>
            </a:pPr>
            <a:r>
              <a:rPr lang="sv-SE" altLang="en-US" sz="4200" b="1" dirty="0">
                <a:cs typeface="Arial" panose="020B0604020202020204" pitchFamily="34" charset="0"/>
              </a:rPr>
              <a:t>Tip:</a:t>
            </a:r>
          </a:p>
          <a:p>
            <a:pPr algn="just">
              <a:buNone/>
            </a:pPr>
            <a:r>
              <a:rPr lang="sv-SE" altLang="en-US" sz="4200" dirty="0">
                <a:cs typeface="Arial" panose="020B0604020202020204" pitchFamily="34" charset="0"/>
              </a:rPr>
              <a:t>The conclusion first! The purpose of a poster is to reach out with your message! Capture the reader's interest by starting with the most important thing! Present what has been done, by whom with the results and conclusions.</a:t>
            </a:r>
          </a:p>
          <a:p>
            <a:pPr algn="just">
              <a:buNone/>
            </a:pPr>
            <a:endParaRPr lang="sv-SE" altLang="en-US" sz="4200" dirty="0">
              <a:cs typeface="Arial" panose="020B0604020202020204" pitchFamily="34" charset="0"/>
            </a:endParaRPr>
          </a:p>
          <a:p>
            <a:pPr algn="just">
              <a:buNone/>
            </a:pPr>
            <a:r>
              <a:rPr lang="sv-SE" altLang="en-US" sz="4800" b="1" dirty="0">
                <a:cs typeface="Arial" panose="020B0604020202020204" pitchFamily="34" charset="0"/>
              </a:rPr>
              <a:t>Poster Viewing</a:t>
            </a:r>
          </a:p>
          <a:p>
            <a:pPr algn="just">
              <a:buNone/>
            </a:pPr>
            <a:r>
              <a:rPr lang="en-US" altLang="ko-KR" sz="4200" dirty="0">
                <a:cs typeface="Arial" panose="020B0604020202020204" pitchFamily="34" charset="0"/>
              </a:rPr>
              <a:t>Posters accepted for KATRDIC 2020 will be available for viewing as Electronic Posters. </a:t>
            </a:r>
            <a:r>
              <a:rPr lang="en-US" altLang="en-US" sz="4200" dirty="0">
                <a:cs typeface="Arial" panose="020B0604020202020204" pitchFamily="34" charset="0"/>
              </a:rPr>
              <a:t>Any Poster can be viewed on virtual website at any time during the conference. </a:t>
            </a:r>
          </a:p>
          <a:p>
            <a:pPr algn="just">
              <a:buNone/>
            </a:pPr>
            <a:endParaRPr lang="en-US" altLang="en-US" sz="4200" dirty="0">
              <a:cs typeface="Arial" panose="020B0604020202020204" pitchFamily="34" charset="0"/>
            </a:endParaRPr>
          </a:p>
        </p:txBody>
      </p:sp>
      <p:sp>
        <p:nvSpPr>
          <p:cNvPr id="53" name="Rectangle 31">
            <a:extLst>
              <a:ext uri="{FF2B5EF4-FFF2-40B4-BE49-F238E27FC236}">
                <a16:creationId xmlns:a16="http://schemas.microsoft.com/office/drawing/2014/main" id="{D33A3ECE-894B-48BE-BC1A-30271AB03CFF}"/>
              </a:ext>
            </a:extLst>
          </p:cNvPr>
          <p:cNvSpPr>
            <a:spLocks noChangeArrowheads="1"/>
          </p:cNvSpPr>
          <p:nvPr/>
        </p:nvSpPr>
        <p:spPr bwMode="auto">
          <a:xfrm>
            <a:off x="1762125" y="38096042"/>
            <a:ext cx="11917363" cy="11456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418062" tIns="209027" rIns="418062" bIns="209027"/>
          <a:lstStyle>
            <a:lvl1pPr defTabSz="3248025">
              <a:spcBef>
                <a:spcPct val="20000"/>
              </a:spcBef>
              <a:buChar char="•"/>
              <a:defRPr sz="11400">
                <a:solidFill>
                  <a:schemeClr val="tx1"/>
                </a:solidFill>
                <a:latin typeface="Arial" panose="020B0604020202020204" pitchFamily="34" charset="0"/>
                <a:ea typeface="ＭＳ Ｐゴシック" panose="020B0600070205080204" pitchFamily="34" charset="-128"/>
              </a:defRPr>
            </a:lvl1pPr>
            <a:lvl2pPr marL="742950" indent="-285750" defTabSz="3248025">
              <a:spcBef>
                <a:spcPct val="20000"/>
              </a:spcBef>
              <a:buChar char="–"/>
              <a:defRPr sz="10000">
                <a:solidFill>
                  <a:schemeClr val="tx1"/>
                </a:solidFill>
                <a:latin typeface="Arial" panose="020B0604020202020204" pitchFamily="34" charset="0"/>
                <a:ea typeface="ＭＳ Ｐゴシック" panose="020B0600070205080204" pitchFamily="34" charset="-128"/>
              </a:defRPr>
            </a:lvl2pPr>
            <a:lvl3pPr marL="1143000" indent="-228600" defTabSz="3248025">
              <a:spcBef>
                <a:spcPct val="20000"/>
              </a:spcBef>
              <a:buChar char="•"/>
              <a:defRPr sz="8600">
                <a:solidFill>
                  <a:schemeClr val="tx1"/>
                </a:solidFill>
                <a:latin typeface="Arial" panose="020B0604020202020204" pitchFamily="34" charset="0"/>
                <a:ea typeface="ＭＳ Ｐゴシック" panose="020B0600070205080204" pitchFamily="34" charset="-128"/>
              </a:defRPr>
            </a:lvl3pPr>
            <a:lvl4pPr marL="1600200" indent="-228600" defTabSz="3248025">
              <a:spcBef>
                <a:spcPct val="20000"/>
              </a:spcBef>
              <a:buChar char="–"/>
              <a:defRPr sz="7200">
                <a:solidFill>
                  <a:schemeClr val="tx1"/>
                </a:solidFill>
                <a:latin typeface="Arial" panose="020B0604020202020204" pitchFamily="34" charset="0"/>
                <a:ea typeface="ＭＳ Ｐゴシック" panose="020B0600070205080204" pitchFamily="34" charset="-128"/>
              </a:defRPr>
            </a:lvl4pPr>
            <a:lvl5pPr marL="2057400" indent="-228600" defTabSz="3248025">
              <a:spcBef>
                <a:spcPct val="20000"/>
              </a:spcBef>
              <a:buChar char="»"/>
              <a:defRPr sz="7200">
                <a:solidFill>
                  <a:schemeClr val="tx1"/>
                </a:solidFill>
                <a:latin typeface="Arial" panose="020B0604020202020204" pitchFamily="34" charset="0"/>
                <a:ea typeface="ＭＳ Ｐゴシック" panose="020B0600070205080204" pitchFamily="34" charset="-128"/>
              </a:defRPr>
            </a:lvl5pPr>
            <a:lvl6pPr marL="2514600" indent="-228600" defTabSz="3248025" eaLnBrk="0" fontAlgn="base" hangingPunct="0">
              <a:spcBef>
                <a:spcPct val="20000"/>
              </a:spcBef>
              <a:spcAft>
                <a:spcPct val="0"/>
              </a:spcAft>
              <a:buChar char="»"/>
              <a:defRPr sz="7200">
                <a:solidFill>
                  <a:schemeClr val="tx1"/>
                </a:solidFill>
                <a:latin typeface="Arial" panose="020B0604020202020204" pitchFamily="34" charset="0"/>
                <a:ea typeface="ＭＳ Ｐゴシック" panose="020B0600070205080204" pitchFamily="34" charset="-128"/>
              </a:defRPr>
            </a:lvl6pPr>
            <a:lvl7pPr marL="2971800" indent="-228600" defTabSz="3248025" eaLnBrk="0" fontAlgn="base" hangingPunct="0">
              <a:spcBef>
                <a:spcPct val="20000"/>
              </a:spcBef>
              <a:spcAft>
                <a:spcPct val="0"/>
              </a:spcAft>
              <a:buChar char="»"/>
              <a:defRPr sz="7200">
                <a:solidFill>
                  <a:schemeClr val="tx1"/>
                </a:solidFill>
                <a:latin typeface="Arial" panose="020B0604020202020204" pitchFamily="34" charset="0"/>
                <a:ea typeface="ＭＳ Ｐゴシック" panose="020B0600070205080204" pitchFamily="34" charset="-128"/>
              </a:defRPr>
            </a:lvl7pPr>
            <a:lvl8pPr marL="3429000" indent="-228600" defTabSz="3248025" eaLnBrk="0" fontAlgn="base" hangingPunct="0">
              <a:spcBef>
                <a:spcPct val="20000"/>
              </a:spcBef>
              <a:spcAft>
                <a:spcPct val="0"/>
              </a:spcAft>
              <a:buChar char="»"/>
              <a:defRPr sz="7200">
                <a:solidFill>
                  <a:schemeClr val="tx1"/>
                </a:solidFill>
                <a:latin typeface="Arial" panose="020B0604020202020204" pitchFamily="34" charset="0"/>
                <a:ea typeface="ＭＳ Ｐゴシック" panose="020B0600070205080204" pitchFamily="34" charset="-128"/>
              </a:defRPr>
            </a:lvl8pPr>
            <a:lvl9pPr marL="3886200" indent="-228600" defTabSz="3248025" eaLnBrk="0" fontAlgn="base" hangingPunct="0">
              <a:spcBef>
                <a:spcPct val="20000"/>
              </a:spcBef>
              <a:spcAft>
                <a:spcPct val="0"/>
              </a:spcAft>
              <a:buChar char="»"/>
              <a:defRPr sz="7200">
                <a:solidFill>
                  <a:schemeClr val="tx1"/>
                </a:solidFill>
                <a:latin typeface="Arial" panose="020B0604020202020204" pitchFamily="34" charset="0"/>
                <a:ea typeface="ＭＳ Ｐゴシック" panose="020B0600070205080204" pitchFamily="34" charset="-128"/>
              </a:defRPr>
            </a:lvl9pPr>
          </a:lstStyle>
          <a:p>
            <a:pPr algn="ctr" eaLnBrk="1" hangingPunct="1">
              <a:spcBef>
                <a:spcPct val="0"/>
              </a:spcBef>
              <a:buFontTx/>
              <a:buNone/>
            </a:pPr>
            <a:r>
              <a:rPr lang="sv-SE" altLang="en-US" sz="4200" dirty="0">
                <a:solidFill>
                  <a:srgbClr val="000000"/>
                </a:solidFill>
                <a:cs typeface="Arial" panose="020B0604020202020204" pitchFamily="34" charset="0"/>
              </a:rPr>
              <a:t>Always write image captions. 28pt regular</a:t>
            </a:r>
            <a:endParaRPr lang="en-US" altLang="en-US" sz="4200" dirty="0">
              <a:solidFill>
                <a:srgbClr val="000000"/>
              </a:solidFill>
              <a:cs typeface="Arial" panose="020B0604020202020204" pitchFamily="34" charset="0"/>
            </a:endParaRPr>
          </a:p>
        </p:txBody>
      </p:sp>
      <p:sp>
        <p:nvSpPr>
          <p:cNvPr id="54" name="직사각형 53">
            <a:extLst>
              <a:ext uri="{FF2B5EF4-FFF2-40B4-BE49-F238E27FC236}">
                <a16:creationId xmlns:a16="http://schemas.microsoft.com/office/drawing/2014/main" id="{AC86F9B1-6543-4146-8567-E027A0850F0F}"/>
              </a:ext>
            </a:extLst>
          </p:cNvPr>
          <p:cNvSpPr/>
          <p:nvPr/>
        </p:nvSpPr>
        <p:spPr>
          <a:xfrm>
            <a:off x="1762124" y="33803091"/>
            <a:ext cx="5760000" cy="4140000"/>
          </a:xfrm>
          <a:prstGeom prst="rect">
            <a:avLst/>
          </a:prstGeom>
          <a:solidFill>
            <a:schemeClr val="bg2">
              <a:lumMod val="50000"/>
            </a:schemeClr>
          </a:solid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US" altLang="ko-KR" sz="4200" b="1" dirty="0">
                <a:solidFill>
                  <a:srgbClr val="FFFF99"/>
                </a:solidFill>
                <a:latin typeface="Arial" panose="020B0604020202020204" pitchFamily="34" charset="0"/>
                <a:cs typeface="Arial" panose="020B0604020202020204" pitchFamily="34" charset="0"/>
              </a:rPr>
              <a:t>figure</a:t>
            </a:r>
            <a:endParaRPr lang="ko-KR" altLang="en-US" sz="4200" b="1" dirty="0">
              <a:solidFill>
                <a:srgbClr val="FFFF99"/>
              </a:solidFill>
              <a:latin typeface="Arial" panose="020B0604020202020204" pitchFamily="34" charset="0"/>
              <a:cs typeface="Arial" panose="020B0604020202020204" pitchFamily="34" charset="0"/>
            </a:endParaRPr>
          </a:p>
        </p:txBody>
      </p:sp>
      <p:sp>
        <p:nvSpPr>
          <p:cNvPr id="64" name="Rectangle 37">
            <a:extLst>
              <a:ext uri="{FF2B5EF4-FFF2-40B4-BE49-F238E27FC236}">
                <a16:creationId xmlns:a16="http://schemas.microsoft.com/office/drawing/2014/main" id="{60E6C905-E4C0-4A91-8B66-4C9A08EB4D5A}"/>
              </a:ext>
            </a:extLst>
          </p:cNvPr>
          <p:cNvSpPr>
            <a:spLocks noChangeArrowheads="1"/>
          </p:cNvSpPr>
          <p:nvPr/>
        </p:nvSpPr>
        <p:spPr bwMode="auto">
          <a:xfrm>
            <a:off x="12196566" y="46356553"/>
            <a:ext cx="8015532" cy="30418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418062" tIns="418062" rIns="418062" bIns="418062">
            <a:spAutoFit/>
          </a:bodyPr>
          <a:lstStyle>
            <a:lvl1pPr defTabSz="654050">
              <a:spcBef>
                <a:spcPct val="20000"/>
              </a:spcBef>
              <a:buChar char="•"/>
              <a:defRPr sz="11400">
                <a:solidFill>
                  <a:schemeClr val="tx1"/>
                </a:solidFill>
                <a:latin typeface="Arial" panose="020B0604020202020204" pitchFamily="34" charset="0"/>
                <a:ea typeface="ＭＳ Ｐゴシック" panose="020B0600070205080204" pitchFamily="34" charset="-128"/>
              </a:defRPr>
            </a:lvl1pPr>
            <a:lvl2pPr marL="742950" indent="-285750" defTabSz="654050">
              <a:spcBef>
                <a:spcPct val="20000"/>
              </a:spcBef>
              <a:buChar char="–"/>
              <a:defRPr sz="10000">
                <a:solidFill>
                  <a:schemeClr val="tx1"/>
                </a:solidFill>
                <a:latin typeface="Arial" panose="020B0604020202020204" pitchFamily="34" charset="0"/>
                <a:ea typeface="ＭＳ Ｐゴシック" panose="020B0600070205080204" pitchFamily="34" charset="-128"/>
              </a:defRPr>
            </a:lvl2pPr>
            <a:lvl3pPr marL="1143000" indent="-228600" defTabSz="654050">
              <a:spcBef>
                <a:spcPct val="20000"/>
              </a:spcBef>
              <a:buChar char="•"/>
              <a:defRPr sz="8600">
                <a:solidFill>
                  <a:schemeClr val="tx1"/>
                </a:solidFill>
                <a:latin typeface="Arial" panose="020B0604020202020204" pitchFamily="34" charset="0"/>
                <a:ea typeface="ＭＳ Ｐゴシック" panose="020B0600070205080204" pitchFamily="34" charset="-128"/>
              </a:defRPr>
            </a:lvl3pPr>
            <a:lvl4pPr marL="1600200" indent="-228600" defTabSz="654050">
              <a:spcBef>
                <a:spcPct val="20000"/>
              </a:spcBef>
              <a:buChar char="–"/>
              <a:defRPr sz="7200">
                <a:solidFill>
                  <a:schemeClr val="tx1"/>
                </a:solidFill>
                <a:latin typeface="Arial" panose="020B0604020202020204" pitchFamily="34" charset="0"/>
                <a:ea typeface="ＭＳ Ｐゴシック" panose="020B0600070205080204" pitchFamily="34" charset="-128"/>
              </a:defRPr>
            </a:lvl4pPr>
            <a:lvl5pPr marL="2057400" indent="-228600" defTabSz="654050">
              <a:spcBef>
                <a:spcPct val="20000"/>
              </a:spcBef>
              <a:buChar char="»"/>
              <a:defRPr sz="7200">
                <a:solidFill>
                  <a:schemeClr val="tx1"/>
                </a:solidFill>
                <a:latin typeface="Arial" panose="020B0604020202020204" pitchFamily="34" charset="0"/>
                <a:ea typeface="ＭＳ Ｐゴシック" panose="020B0600070205080204" pitchFamily="34" charset="-128"/>
              </a:defRPr>
            </a:lvl5pPr>
            <a:lvl6pPr marL="2514600" indent="-228600" defTabSz="654050" eaLnBrk="0" fontAlgn="base" hangingPunct="0">
              <a:spcBef>
                <a:spcPct val="20000"/>
              </a:spcBef>
              <a:spcAft>
                <a:spcPct val="0"/>
              </a:spcAft>
              <a:buChar char="»"/>
              <a:defRPr sz="7200">
                <a:solidFill>
                  <a:schemeClr val="tx1"/>
                </a:solidFill>
                <a:latin typeface="Arial" panose="020B0604020202020204" pitchFamily="34" charset="0"/>
                <a:ea typeface="ＭＳ Ｐゴシック" panose="020B0600070205080204" pitchFamily="34" charset="-128"/>
              </a:defRPr>
            </a:lvl6pPr>
            <a:lvl7pPr marL="2971800" indent="-228600" defTabSz="654050" eaLnBrk="0" fontAlgn="base" hangingPunct="0">
              <a:spcBef>
                <a:spcPct val="20000"/>
              </a:spcBef>
              <a:spcAft>
                <a:spcPct val="0"/>
              </a:spcAft>
              <a:buChar char="»"/>
              <a:defRPr sz="7200">
                <a:solidFill>
                  <a:schemeClr val="tx1"/>
                </a:solidFill>
                <a:latin typeface="Arial" panose="020B0604020202020204" pitchFamily="34" charset="0"/>
                <a:ea typeface="ＭＳ Ｐゴシック" panose="020B0600070205080204" pitchFamily="34" charset="-128"/>
              </a:defRPr>
            </a:lvl7pPr>
            <a:lvl8pPr marL="3429000" indent="-228600" defTabSz="654050" eaLnBrk="0" fontAlgn="base" hangingPunct="0">
              <a:spcBef>
                <a:spcPct val="20000"/>
              </a:spcBef>
              <a:spcAft>
                <a:spcPct val="0"/>
              </a:spcAft>
              <a:buChar char="»"/>
              <a:defRPr sz="7200">
                <a:solidFill>
                  <a:schemeClr val="tx1"/>
                </a:solidFill>
                <a:latin typeface="Arial" panose="020B0604020202020204" pitchFamily="34" charset="0"/>
                <a:ea typeface="ＭＳ Ｐゴシック" panose="020B0600070205080204" pitchFamily="34" charset="-128"/>
              </a:defRPr>
            </a:lvl8pPr>
            <a:lvl9pPr marL="3886200" indent="-228600" defTabSz="654050" eaLnBrk="0" fontAlgn="base" hangingPunct="0">
              <a:spcBef>
                <a:spcPct val="20000"/>
              </a:spcBef>
              <a:spcAft>
                <a:spcPct val="0"/>
              </a:spcAft>
              <a:buChar char="»"/>
              <a:defRPr sz="7200">
                <a:solidFill>
                  <a:schemeClr val="tx1"/>
                </a:solidFill>
                <a:latin typeface="Arial" panose="020B0604020202020204" pitchFamily="34" charset="0"/>
                <a:ea typeface="ＭＳ Ｐゴシック" panose="020B0600070205080204" pitchFamily="34" charset="-128"/>
              </a:defRPr>
            </a:lvl9pPr>
          </a:lstStyle>
          <a:p>
            <a:pPr algn="just">
              <a:buNone/>
            </a:pPr>
            <a:r>
              <a:rPr lang="sv-SE" altLang="en-US" sz="4200" dirty="0">
                <a:cs typeface="Arial" panose="020B0604020202020204" pitchFamily="34" charset="0"/>
              </a:rPr>
              <a:t>Name</a:t>
            </a:r>
          </a:p>
          <a:p>
            <a:pPr algn="just" eaLnBrk="1" hangingPunct="1">
              <a:buFontTx/>
              <a:buNone/>
            </a:pPr>
            <a:r>
              <a:rPr lang="sv-SE" altLang="en-US" sz="4200" dirty="0">
                <a:cs typeface="Arial" panose="020B0604020202020204" pitchFamily="34" charset="0"/>
              </a:rPr>
              <a:t>Title • Department</a:t>
            </a:r>
          </a:p>
          <a:p>
            <a:pPr algn="just">
              <a:buNone/>
            </a:pPr>
            <a:r>
              <a:rPr lang="sv-SE" altLang="en-US" sz="4200" dirty="0">
                <a:cs typeface="Arial" panose="020B0604020202020204" pitchFamily="34" charset="0"/>
              </a:rPr>
              <a:t>E-mail: name@domain.com</a:t>
            </a:r>
          </a:p>
        </p:txBody>
      </p:sp>
      <p:sp>
        <p:nvSpPr>
          <p:cNvPr id="70" name="テキスト ボックス 5">
            <a:extLst>
              <a:ext uri="{FF2B5EF4-FFF2-40B4-BE49-F238E27FC236}">
                <a16:creationId xmlns:a16="http://schemas.microsoft.com/office/drawing/2014/main" id="{AB6677B4-D485-4CB0-8982-7B7EDBA0937D}"/>
              </a:ext>
            </a:extLst>
          </p:cNvPr>
          <p:cNvSpPr txBox="1"/>
          <p:nvPr/>
        </p:nvSpPr>
        <p:spPr>
          <a:xfrm>
            <a:off x="1184272" y="46715075"/>
            <a:ext cx="10067711" cy="2677656"/>
          </a:xfrm>
          <a:prstGeom prst="rect">
            <a:avLst/>
          </a:prstGeom>
          <a:noFill/>
        </p:spPr>
        <p:txBody>
          <a:bodyPr wrap="square" rtlCol="0">
            <a:spAutoFit/>
          </a:bodyPr>
          <a:lstStyle/>
          <a:p>
            <a:pPr algn="just"/>
            <a:r>
              <a:rPr lang="en-US" altLang="ja-JP" sz="4200" dirty="0">
                <a:latin typeface="Arial" panose="020B0604020202020204" pitchFamily="34" charset="0"/>
                <a:ea typeface="ＭＳ Ｐゴシック" panose="020B0600070205080204" pitchFamily="34" charset="-128"/>
                <a:cs typeface="Arial" panose="020B0604020202020204" pitchFamily="34" charset="0"/>
              </a:rPr>
              <a:t>Name(s) of the author(s): OOOO </a:t>
            </a:r>
            <a:r>
              <a:rPr lang="en-US" altLang="ja-JP" sz="4200" dirty="0" err="1">
                <a:latin typeface="Arial" panose="020B0604020202020204" pitchFamily="34" charset="0"/>
                <a:ea typeface="ＭＳ Ｐゴシック" panose="020B0600070205080204" pitchFamily="34" charset="-128"/>
                <a:cs typeface="Arial" panose="020B0604020202020204" pitchFamily="34" charset="0"/>
              </a:rPr>
              <a:t>OOOO</a:t>
            </a:r>
            <a:endParaRPr lang="en-US" altLang="ja-JP" sz="4200" dirty="0">
              <a:latin typeface="Arial" panose="020B0604020202020204" pitchFamily="34" charset="0"/>
              <a:ea typeface="ＭＳ Ｐゴシック" panose="020B0600070205080204" pitchFamily="34" charset="-128"/>
              <a:cs typeface="Arial" panose="020B0604020202020204" pitchFamily="34" charset="0"/>
            </a:endParaRPr>
          </a:p>
          <a:p>
            <a:pPr algn="just"/>
            <a:endParaRPr lang="en-US" altLang="ja-JP" sz="4200" dirty="0">
              <a:latin typeface="Arial" panose="020B0604020202020204" pitchFamily="34" charset="0"/>
              <a:ea typeface="ＭＳ Ｐゴシック" panose="020B0600070205080204" pitchFamily="34" charset="-128"/>
              <a:cs typeface="Arial" panose="020B0604020202020204" pitchFamily="34" charset="0"/>
            </a:endParaRPr>
          </a:p>
          <a:p>
            <a:pPr algn="just"/>
            <a:r>
              <a:rPr lang="en-US" altLang="ja-JP" sz="4200" dirty="0">
                <a:latin typeface="Arial" panose="020B0604020202020204" pitchFamily="34" charset="0"/>
                <a:ea typeface="ＭＳ Ｐゴシック" panose="020B0600070205080204" pitchFamily="34" charset="-128"/>
                <a:cs typeface="Arial" panose="020B0604020202020204" pitchFamily="34" charset="0"/>
              </a:rPr>
              <a:t>The authors declare no potential conflicts of interest.</a:t>
            </a:r>
            <a:endParaRPr lang="en-US" altLang="ja-JP" sz="4200" dirty="0">
              <a:latin typeface="Arial" panose="020B0604020202020204" pitchFamily="34" charset="0"/>
              <a:ea typeface="Arial Unicode MS" panose="020B0604020202020204" pitchFamily="50" charset="-128"/>
              <a:cs typeface="Arial" panose="020B0604020202020204" pitchFamily="34" charset="0"/>
            </a:endParaRPr>
          </a:p>
        </p:txBody>
      </p:sp>
      <p:sp>
        <p:nvSpPr>
          <p:cNvPr id="78" name="TextBox 77">
            <a:extLst>
              <a:ext uri="{FF2B5EF4-FFF2-40B4-BE49-F238E27FC236}">
                <a16:creationId xmlns:a16="http://schemas.microsoft.com/office/drawing/2014/main" id="{0997A862-083D-4EAF-89A2-CF4313E8B8E9}"/>
              </a:ext>
            </a:extLst>
          </p:cNvPr>
          <p:cNvSpPr txBox="1"/>
          <p:nvPr/>
        </p:nvSpPr>
        <p:spPr>
          <a:xfrm>
            <a:off x="1742364" y="9598981"/>
            <a:ext cx="11860660" cy="8771632"/>
          </a:xfrm>
          <a:prstGeom prst="rect">
            <a:avLst/>
          </a:prstGeom>
          <a:noFill/>
        </p:spPr>
        <p:txBody>
          <a:bodyPr wrap="square">
            <a:spAutoFit/>
          </a:bodyPr>
          <a:lstStyle/>
          <a:p>
            <a:pPr algn="just" eaLnBrk="1" hangingPunct="1">
              <a:spcBef>
                <a:spcPct val="0"/>
              </a:spcBef>
              <a:buFontTx/>
              <a:buNone/>
            </a:pPr>
            <a:r>
              <a:rPr lang="sv-SE" altLang="en-US" sz="4800" b="1" dirty="0">
                <a:latin typeface="Arial" panose="020B0604020202020204" pitchFamily="34" charset="0"/>
                <a:cs typeface="Arial" panose="020B0604020202020204" pitchFamily="34" charset="0"/>
              </a:rPr>
              <a:t>E-poster Guideline</a:t>
            </a:r>
          </a:p>
          <a:p>
            <a:pPr algn="just" eaLnBrk="1" hangingPunct="1">
              <a:spcBef>
                <a:spcPct val="0"/>
              </a:spcBef>
              <a:buFontTx/>
              <a:buNone/>
            </a:pPr>
            <a:r>
              <a:rPr lang="sv-SE" altLang="en-US" sz="4200" dirty="0">
                <a:latin typeface="Arial" panose="020B0604020202020204" pitchFamily="34" charset="0"/>
                <a:cs typeface="Arial" panose="020B0604020202020204" pitchFamily="34" charset="0"/>
              </a:rPr>
              <a:t>This is an example of a poster. Please use the template, but feel free to adjust the areas, image and image size, etc. Just keep the slide size or pixel as guided. </a:t>
            </a:r>
            <a:r>
              <a:rPr lang="en-US" altLang="en-US" sz="4200" dirty="0">
                <a:latin typeface="Arial" panose="020B0604020202020204" pitchFamily="34" charset="0"/>
                <a:cs typeface="Arial" panose="020B0604020202020204" pitchFamily="34" charset="0"/>
              </a:rPr>
              <a:t>KATRDIC 2020</a:t>
            </a:r>
            <a:r>
              <a:rPr lang="ko-KR" altLang="en-US" sz="4200" dirty="0">
                <a:latin typeface="Arial" panose="020B0604020202020204" pitchFamily="34" charset="0"/>
                <a:cs typeface="Arial" panose="020B0604020202020204" pitchFamily="34" charset="0"/>
              </a:rPr>
              <a:t> </a:t>
            </a:r>
            <a:r>
              <a:rPr lang="sv-SE" altLang="en-US" sz="4200" dirty="0">
                <a:latin typeface="Arial" panose="020B0604020202020204" pitchFamily="34" charset="0"/>
                <a:cs typeface="Arial" panose="020B0604020202020204" pitchFamily="34" charset="0"/>
              </a:rPr>
              <a:t>posters will be shown on Virtual Website.</a:t>
            </a:r>
          </a:p>
          <a:p>
            <a:pPr algn="just" eaLnBrk="1" hangingPunct="1">
              <a:spcBef>
                <a:spcPct val="0"/>
              </a:spcBef>
              <a:buFontTx/>
              <a:buNone/>
            </a:pPr>
            <a:endParaRPr lang="sv-SE" altLang="en-US" sz="4800" b="1" dirty="0">
              <a:latin typeface="Arial" panose="020B0604020202020204" pitchFamily="34" charset="0"/>
              <a:cs typeface="Arial" panose="020B0604020202020204" pitchFamily="34" charset="0"/>
            </a:endParaRPr>
          </a:p>
          <a:p>
            <a:pPr algn="just" eaLnBrk="1" hangingPunct="1">
              <a:spcBef>
                <a:spcPct val="0"/>
              </a:spcBef>
              <a:buFontTx/>
              <a:buNone/>
            </a:pPr>
            <a:r>
              <a:rPr lang="sv-SE" altLang="en-US" sz="4800" b="1" dirty="0">
                <a:latin typeface="Arial" panose="020B0604020202020204" pitchFamily="34" charset="0"/>
                <a:cs typeface="Arial" panose="020B0604020202020204" pitchFamily="34" charset="0"/>
              </a:rPr>
              <a:t>Sub-title (headlines: 44 pt bold)</a:t>
            </a:r>
            <a:endParaRPr lang="sv-SE" altLang="en-US" sz="4800" b="1" i="1" dirty="0">
              <a:latin typeface="Arial" panose="020B0604020202020204" pitchFamily="34" charset="0"/>
              <a:cs typeface="Arial" panose="020B0604020202020204" pitchFamily="34" charset="0"/>
            </a:endParaRPr>
          </a:p>
          <a:p>
            <a:pPr algn="just">
              <a:buNone/>
            </a:pPr>
            <a:r>
              <a:rPr lang="sv-SE" altLang="en-US" sz="4200" dirty="0">
                <a:latin typeface="Arial" panose="020B0604020202020204" pitchFamily="34" charset="0"/>
                <a:cs typeface="Arial" panose="020B0604020202020204" pitchFamily="34" charset="0"/>
              </a:rPr>
              <a:t>If a poster is to be read vertically and at a distance, the letters should be a proper size in a commonly used font. Left aligned text is most easily read. Max 45 keystrokes per line and 4-6 lines per parapgraph. </a:t>
            </a:r>
            <a:endParaRPr lang="sv-SE" altLang="en-US" sz="4200" dirty="0">
              <a:solidFill>
                <a:srgbClr val="FF0000"/>
              </a:solidFill>
              <a:latin typeface="Arial" panose="020B0604020202020204" pitchFamily="34" charset="0"/>
              <a:cs typeface="Arial" panose="020B0604020202020204" pitchFamily="34" charset="0"/>
            </a:endParaRPr>
          </a:p>
        </p:txBody>
      </p:sp>
      <p:sp>
        <p:nvSpPr>
          <p:cNvPr id="80" name="テキスト ボックス 6">
            <a:extLst>
              <a:ext uri="{FF2B5EF4-FFF2-40B4-BE49-F238E27FC236}">
                <a16:creationId xmlns:a16="http://schemas.microsoft.com/office/drawing/2014/main" id="{E2124AEB-0415-48F0-8B63-0408BBA4D357}"/>
              </a:ext>
            </a:extLst>
          </p:cNvPr>
          <p:cNvSpPr txBox="1"/>
          <p:nvPr/>
        </p:nvSpPr>
        <p:spPr>
          <a:xfrm>
            <a:off x="9738729" y="47439669"/>
            <a:ext cx="2728632" cy="738664"/>
          </a:xfrm>
          <a:prstGeom prst="rect">
            <a:avLst/>
          </a:prstGeom>
          <a:solidFill>
            <a:srgbClr val="FF0000"/>
          </a:solidFill>
          <a:ln w="12700">
            <a:noFill/>
          </a:ln>
        </p:spPr>
        <p:txBody>
          <a:bodyPr wrap="none" rtlCol="0">
            <a:spAutoFit/>
          </a:bodyPr>
          <a:lstStyle/>
          <a:p>
            <a:pPr algn="just"/>
            <a:r>
              <a:rPr lang="en-US" altLang="ja-JP" sz="4200" dirty="0">
                <a:solidFill>
                  <a:schemeClr val="bg1"/>
                </a:solidFill>
                <a:latin typeface="Arial" panose="020B0604020202020204" pitchFamily="34" charset="0"/>
                <a:cs typeface="Arial" panose="020B0604020202020204" pitchFamily="34" charset="0"/>
              </a:rPr>
              <a:t>EXAMPLE</a:t>
            </a:r>
            <a:endParaRPr kumimoji="1" lang="ja-JP" altLang="en-US" sz="4200" dirty="0">
              <a:solidFill>
                <a:schemeClr val="bg1"/>
              </a:solidFill>
              <a:latin typeface="Arial" panose="020B0604020202020204" pitchFamily="34" charset="0"/>
              <a:cs typeface="Arial" panose="020B0604020202020204" pitchFamily="34" charset="0"/>
            </a:endParaRPr>
          </a:p>
        </p:txBody>
      </p:sp>
      <p:sp>
        <p:nvSpPr>
          <p:cNvPr id="27" name="Text Box 24">
            <a:extLst>
              <a:ext uri="{FF2B5EF4-FFF2-40B4-BE49-F238E27FC236}">
                <a16:creationId xmlns:a16="http://schemas.microsoft.com/office/drawing/2014/main" id="{CF493A43-3DF2-477E-8817-83375F2A6794}"/>
              </a:ext>
            </a:extLst>
          </p:cNvPr>
          <p:cNvSpPr txBox="1">
            <a:spLocks noChangeArrowheads="1"/>
          </p:cNvSpPr>
          <p:nvPr/>
        </p:nvSpPr>
        <p:spPr bwMode="auto">
          <a:xfrm>
            <a:off x="1670022" y="7142994"/>
            <a:ext cx="27092740" cy="916736"/>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square" lIns="417925" tIns="83603" rIns="417925" bIns="83603">
            <a:spAutoFit/>
          </a:bodyPr>
          <a:lstStyle>
            <a:lvl1pPr defTabSz="841375">
              <a:spcBef>
                <a:spcPct val="20000"/>
              </a:spcBef>
              <a:buChar char="•"/>
              <a:defRPr sz="11400">
                <a:solidFill>
                  <a:schemeClr val="tx1"/>
                </a:solidFill>
                <a:latin typeface="Arial" panose="020B0604020202020204" pitchFamily="34" charset="0"/>
                <a:ea typeface="ＭＳ Ｐゴシック" panose="020B0600070205080204" pitchFamily="34" charset="-128"/>
              </a:defRPr>
            </a:lvl1pPr>
            <a:lvl2pPr marL="742950" indent="-285750" defTabSz="841375">
              <a:spcBef>
                <a:spcPct val="20000"/>
              </a:spcBef>
              <a:buChar char="–"/>
              <a:defRPr sz="10000">
                <a:solidFill>
                  <a:schemeClr val="tx1"/>
                </a:solidFill>
                <a:latin typeface="Arial" panose="020B0604020202020204" pitchFamily="34" charset="0"/>
                <a:ea typeface="ＭＳ Ｐゴシック" panose="020B0600070205080204" pitchFamily="34" charset="-128"/>
              </a:defRPr>
            </a:lvl2pPr>
            <a:lvl3pPr marL="1143000" indent="-228600" defTabSz="841375">
              <a:spcBef>
                <a:spcPct val="20000"/>
              </a:spcBef>
              <a:buChar char="•"/>
              <a:defRPr sz="8600">
                <a:solidFill>
                  <a:schemeClr val="tx1"/>
                </a:solidFill>
                <a:latin typeface="Arial" panose="020B0604020202020204" pitchFamily="34" charset="0"/>
                <a:ea typeface="ＭＳ Ｐゴシック" panose="020B0600070205080204" pitchFamily="34" charset="-128"/>
              </a:defRPr>
            </a:lvl3pPr>
            <a:lvl4pPr marL="1600200" indent="-228600" defTabSz="841375">
              <a:spcBef>
                <a:spcPct val="20000"/>
              </a:spcBef>
              <a:buChar char="–"/>
              <a:defRPr sz="7200">
                <a:solidFill>
                  <a:schemeClr val="tx1"/>
                </a:solidFill>
                <a:latin typeface="Arial" panose="020B0604020202020204" pitchFamily="34" charset="0"/>
                <a:ea typeface="ＭＳ Ｐゴシック" panose="020B0600070205080204" pitchFamily="34" charset="-128"/>
              </a:defRPr>
            </a:lvl4pPr>
            <a:lvl5pPr marL="2057400" indent="-228600" defTabSz="841375">
              <a:spcBef>
                <a:spcPct val="20000"/>
              </a:spcBef>
              <a:buChar char="»"/>
              <a:defRPr sz="7200">
                <a:solidFill>
                  <a:schemeClr val="tx1"/>
                </a:solidFill>
                <a:latin typeface="Arial" panose="020B0604020202020204" pitchFamily="34" charset="0"/>
                <a:ea typeface="ＭＳ Ｐゴシック" panose="020B0600070205080204" pitchFamily="34" charset="-128"/>
              </a:defRPr>
            </a:lvl5pPr>
            <a:lvl6pPr marL="2514600" indent="-228600" defTabSz="841375" eaLnBrk="0" fontAlgn="base" hangingPunct="0">
              <a:spcBef>
                <a:spcPct val="20000"/>
              </a:spcBef>
              <a:spcAft>
                <a:spcPct val="0"/>
              </a:spcAft>
              <a:buChar char="»"/>
              <a:defRPr sz="7200">
                <a:solidFill>
                  <a:schemeClr val="tx1"/>
                </a:solidFill>
                <a:latin typeface="Arial" panose="020B0604020202020204" pitchFamily="34" charset="0"/>
                <a:ea typeface="ＭＳ Ｐゴシック" panose="020B0600070205080204" pitchFamily="34" charset="-128"/>
              </a:defRPr>
            </a:lvl6pPr>
            <a:lvl7pPr marL="2971800" indent="-228600" defTabSz="841375" eaLnBrk="0" fontAlgn="base" hangingPunct="0">
              <a:spcBef>
                <a:spcPct val="20000"/>
              </a:spcBef>
              <a:spcAft>
                <a:spcPct val="0"/>
              </a:spcAft>
              <a:buChar char="»"/>
              <a:defRPr sz="7200">
                <a:solidFill>
                  <a:schemeClr val="tx1"/>
                </a:solidFill>
                <a:latin typeface="Arial" panose="020B0604020202020204" pitchFamily="34" charset="0"/>
                <a:ea typeface="ＭＳ Ｐゴシック" panose="020B0600070205080204" pitchFamily="34" charset="-128"/>
              </a:defRPr>
            </a:lvl7pPr>
            <a:lvl8pPr marL="3429000" indent="-228600" defTabSz="841375" eaLnBrk="0" fontAlgn="base" hangingPunct="0">
              <a:spcBef>
                <a:spcPct val="20000"/>
              </a:spcBef>
              <a:spcAft>
                <a:spcPct val="0"/>
              </a:spcAft>
              <a:buChar char="»"/>
              <a:defRPr sz="7200">
                <a:solidFill>
                  <a:schemeClr val="tx1"/>
                </a:solidFill>
                <a:latin typeface="Arial" panose="020B0604020202020204" pitchFamily="34" charset="0"/>
                <a:ea typeface="ＭＳ Ｐゴシック" panose="020B0600070205080204" pitchFamily="34" charset="-128"/>
              </a:defRPr>
            </a:lvl8pPr>
            <a:lvl9pPr marL="3886200" indent="-228600" defTabSz="841375" eaLnBrk="0" fontAlgn="base" hangingPunct="0">
              <a:spcBef>
                <a:spcPct val="20000"/>
              </a:spcBef>
              <a:spcAft>
                <a:spcPct val="0"/>
              </a:spcAft>
              <a:buChar char="»"/>
              <a:defRPr sz="7200">
                <a:solidFill>
                  <a:schemeClr val="tx1"/>
                </a:solidFill>
                <a:latin typeface="Arial" panose="020B0604020202020204" pitchFamily="34" charset="0"/>
                <a:ea typeface="ＭＳ Ｐゴシック" panose="020B0600070205080204" pitchFamily="34" charset="-128"/>
              </a:defRPr>
            </a:lvl9pPr>
          </a:lstStyle>
          <a:p>
            <a:pPr marL="0" marR="0" lvl="0" indent="0" algn="just" defTabSz="960120" rtl="0" eaLnBrk="1" fontAlgn="auto" latinLnBrk="1" hangingPunct="1">
              <a:lnSpc>
                <a:spcPct val="90000"/>
              </a:lnSpc>
              <a:spcBef>
                <a:spcPts val="1050"/>
              </a:spcBef>
              <a:spcAft>
                <a:spcPts val="0"/>
              </a:spcAft>
              <a:buClrTx/>
              <a:buSzTx/>
              <a:buFont typeface="Arial" panose="020B0604020202020204" pitchFamily="34" charset="0"/>
              <a:buNone/>
              <a:tabLst/>
              <a:defRPr/>
            </a:pPr>
            <a:r>
              <a:rPr lang="sv-SE" altLang="en-US" sz="5400" dirty="0">
                <a:cs typeface="Arial" panose="020B0604020202020204" pitchFamily="34" charset="0"/>
              </a:rPr>
              <a:t>Names and Affiliations of the authors (54 pt regular)</a:t>
            </a:r>
            <a:endParaRPr lang="en-US" altLang="en-US" sz="5400" dirty="0">
              <a:cs typeface="Arial" panose="020B0604020202020204" pitchFamily="34" charset="0"/>
            </a:endParaRPr>
          </a:p>
        </p:txBody>
      </p:sp>
      <p:sp>
        <p:nvSpPr>
          <p:cNvPr id="2" name="Text Box 24">
            <a:extLst>
              <a:ext uri="{FF2B5EF4-FFF2-40B4-BE49-F238E27FC236}">
                <a16:creationId xmlns:a16="http://schemas.microsoft.com/office/drawing/2014/main" id="{373B8069-FF29-44C1-B96D-1B02F521D836}"/>
              </a:ext>
            </a:extLst>
          </p:cNvPr>
          <p:cNvSpPr txBox="1">
            <a:spLocks noChangeArrowheads="1"/>
          </p:cNvSpPr>
          <p:nvPr/>
        </p:nvSpPr>
        <p:spPr bwMode="auto">
          <a:xfrm>
            <a:off x="6846886" y="893315"/>
            <a:ext cx="13129237" cy="43546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wrap="square" lIns="417925" tIns="83603" rIns="417925" bIns="83603">
            <a:spAutoFit/>
          </a:bodyPr>
          <a:lstStyle>
            <a:lvl1pPr defTabSz="841375">
              <a:spcBef>
                <a:spcPct val="20000"/>
              </a:spcBef>
              <a:buChar char="•"/>
              <a:defRPr sz="11400">
                <a:solidFill>
                  <a:schemeClr val="tx1"/>
                </a:solidFill>
                <a:latin typeface="Arial" panose="020B0604020202020204" pitchFamily="34" charset="0"/>
                <a:ea typeface="ＭＳ Ｐゴシック" panose="020B0600070205080204" pitchFamily="34" charset="-128"/>
              </a:defRPr>
            </a:lvl1pPr>
            <a:lvl2pPr marL="742950" indent="-285750" defTabSz="841375">
              <a:spcBef>
                <a:spcPct val="20000"/>
              </a:spcBef>
              <a:buChar char="–"/>
              <a:defRPr sz="10000">
                <a:solidFill>
                  <a:schemeClr val="tx1"/>
                </a:solidFill>
                <a:latin typeface="Arial" panose="020B0604020202020204" pitchFamily="34" charset="0"/>
                <a:ea typeface="ＭＳ Ｐゴシック" panose="020B0600070205080204" pitchFamily="34" charset="-128"/>
              </a:defRPr>
            </a:lvl2pPr>
            <a:lvl3pPr marL="1143000" indent="-228600" defTabSz="841375">
              <a:spcBef>
                <a:spcPct val="20000"/>
              </a:spcBef>
              <a:buChar char="•"/>
              <a:defRPr sz="8600">
                <a:solidFill>
                  <a:schemeClr val="tx1"/>
                </a:solidFill>
                <a:latin typeface="Arial" panose="020B0604020202020204" pitchFamily="34" charset="0"/>
                <a:ea typeface="ＭＳ Ｐゴシック" panose="020B0600070205080204" pitchFamily="34" charset="-128"/>
              </a:defRPr>
            </a:lvl3pPr>
            <a:lvl4pPr marL="1600200" indent="-228600" defTabSz="841375">
              <a:spcBef>
                <a:spcPct val="20000"/>
              </a:spcBef>
              <a:buChar char="–"/>
              <a:defRPr sz="7200">
                <a:solidFill>
                  <a:schemeClr val="tx1"/>
                </a:solidFill>
                <a:latin typeface="Arial" panose="020B0604020202020204" pitchFamily="34" charset="0"/>
                <a:ea typeface="ＭＳ Ｐゴシック" panose="020B0600070205080204" pitchFamily="34" charset="-128"/>
              </a:defRPr>
            </a:lvl4pPr>
            <a:lvl5pPr marL="2057400" indent="-228600" defTabSz="841375">
              <a:spcBef>
                <a:spcPct val="20000"/>
              </a:spcBef>
              <a:buChar char="»"/>
              <a:defRPr sz="7200">
                <a:solidFill>
                  <a:schemeClr val="tx1"/>
                </a:solidFill>
                <a:latin typeface="Arial" panose="020B0604020202020204" pitchFamily="34" charset="0"/>
                <a:ea typeface="ＭＳ Ｐゴシック" panose="020B0600070205080204" pitchFamily="34" charset="-128"/>
              </a:defRPr>
            </a:lvl5pPr>
            <a:lvl6pPr marL="2514600" indent="-228600" defTabSz="841375" eaLnBrk="0" fontAlgn="base" hangingPunct="0">
              <a:spcBef>
                <a:spcPct val="20000"/>
              </a:spcBef>
              <a:spcAft>
                <a:spcPct val="0"/>
              </a:spcAft>
              <a:buChar char="»"/>
              <a:defRPr sz="7200">
                <a:solidFill>
                  <a:schemeClr val="tx1"/>
                </a:solidFill>
                <a:latin typeface="Arial" panose="020B0604020202020204" pitchFamily="34" charset="0"/>
                <a:ea typeface="ＭＳ Ｐゴシック" panose="020B0600070205080204" pitchFamily="34" charset="-128"/>
              </a:defRPr>
            </a:lvl6pPr>
            <a:lvl7pPr marL="2971800" indent="-228600" defTabSz="841375" eaLnBrk="0" fontAlgn="base" hangingPunct="0">
              <a:spcBef>
                <a:spcPct val="20000"/>
              </a:spcBef>
              <a:spcAft>
                <a:spcPct val="0"/>
              </a:spcAft>
              <a:buChar char="»"/>
              <a:defRPr sz="7200">
                <a:solidFill>
                  <a:schemeClr val="tx1"/>
                </a:solidFill>
                <a:latin typeface="Arial" panose="020B0604020202020204" pitchFamily="34" charset="0"/>
                <a:ea typeface="ＭＳ Ｐゴシック" panose="020B0600070205080204" pitchFamily="34" charset="-128"/>
              </a:defRPr>
            </a:lvl7pPr>
            <a:lvl8pPr marL="3429000" indent="-228600" defTabSz="841375" eaLnBrk="0" fontAlgn="base" hangingPunct="0">
              <a:spcBef>
                <a:spcPct val="20000"/>
              </a:spcBef>
              <a:spcAft>
                <a:spcPct val="0"/>
              </a:spcAft>
              <a:buChar char="»"/>
              <a:defRPr sz="7200">
                <a:solidFill>
                  <a:schemeClr val="tx1"/>
                </a:solidFill>
                <a:latin typeface="Arial" panose="020B0604020202020204" pitchFamily="34" charset="0"/>
                <a:ea typeface="ＭＳ Ｐゴシック" panose="020B0600070205080204" pitchFamily="34" charset="-128"/>
              </a:defRPr>
            </a:lvl8pPr>
            <a:lvl9pPr marL="3886200" indent="-228600" defTabSz="841375" eaLnBrk="0" fontAlgn="base" hangingPunct="0">
              <a:spcBef>
                <a:spcPct val="20000"/>
              </a:spcBef>
              <a:spcAft>
                <a:spcPct val="0"/>
              </a:spcAft>
              <a:buChar char="»"/>
              <a:defRPr sz="7200">
                <a:solidFill>
                  <a:schemeClr val="tx1"/>
                </a:solidFill>
                <a:latin typeface="Arial" panose="020B0604020202020204" pitchFamily="34" charset="0"/>
                <a:ea typeface="ＭＳ Ｐゴシック" panose="020B0600070205080204" pitchFamily="34" charset="-128"/>
              </a:defRPr>
            </a:lvl9pPr>
          </a:lstStyle>
          <a:p>
            <a:pPr algn="just">
              <a:buNone/>
            </a:pPr>
            <a:r>
              <a:rPr lang="en-US" altLang="ko-KR" sz="8000" b="1" dirty="0"/>
              <a:t>Title </a:t>
            </a:r>
            <a:r>
              <a:rPr lang="sv-SE" altLang="en-US" sz="8000" b="1" dirty="0">
                <a:cs typeface="Arial" panose="020B0604020202020204" pitchFamily="34" charset="0"/>
              </a:rPr>
              <a:t>(80 pt, regular)</a:t>
            </a:r>
          </a:p>
          <a:p>
            <a:pPr algn="just">
              <a:buNone/>
            </a:pPr>
            <a:r>
              <a:rPr lang="en-US" altLang="ko-KR" sz="8000" b="1" dirty="0"/>
              <a:t>Title </a:t>
            </a:r>
            <a:r>
              <a:rPr lang="sv-SE" altLang="en-US" sz="8000" b="1" dirty="0">
                <a:cs typeface="Arial" panose="020B0604020202020204" pitchFamily="34" charset="0"/>
              </a:rPr>
              <a:t>(80 pt, regular)</a:t>
            </a:r>
          </a:p>
          <a:p>
            <a:pPr algn="just">
              <a:buNone/>
            </a:pPr>
            <a:r>
              <a:rPr lang="en-US" altLang="ko-KR" sz="8000" b="1" dirty="0"/>
              <a:t>Title </a:t>
            </a:r>
            <a:r>
              <a:rPr lang="sv-SE" altLang="en-US" sz="8000" b="1" dirty="0">
                <a:cs typeface="Arial" panose="020B0604020202020204" pitchFamily="34" charset="0"/>
              </a:rPr>
              <a:t>(80 pt, regular)</a:t>
            </a:r>
            <a:endParaRPr lang="en-US" altLang="en-US" sz="8000" b="1" dirty="0">
              <a:cs typeface="Arial" panose="020B0604020202020204" pitchFamily="34" charset="0"/>
            </a:endParaRPr>
          </a:p>
        </p:txBody>
      </p:sp>
      <p:sp>
        <p:nvSpPr>
          <p:cNvPr id="4" name="テキスト ボックス 4">
            <a:extLst>
              <a:ext uri="{FF2B5EF4-FFF2-40B4-BE49-F238E27FC236}">
                <a16:creationId xmlns:a16="http://schemas.microsoft.com/office/drawing/2014/main" id="{CCF68001-7FAA-499C-A9EC-F5E9A11E5FCA}"/>
              </a:ext>
            </a:extLst>
          </p:cNvPr>
          <p:cNvSpPr txBox="1"/>
          <p:nvPr/>
        </p:nvSpPr>
        <p:spPr>
          <a:xfrm>
            <a:off x="1237725" y="45984641"/>
            <a:ext cx="7744737" cy="738664"/>
          </a:xfrm>
          <a:prstGeom prst="rect">
            <a:avLst/>
          </a:prstGeom>
          <a:solidFill>
            <a:srgbClr val="0D1256"/>
          </a:solidFill>
        </p:spPr>
        <p:txBody>
          <a:bodyPr wrap="square" rtlCol="0">
            <a:spAutoFit/>
          </a:bodyPr>
          <a:lstStyle/>
          <a:p>
            <a:pPr algn="just"/>
            <a:r>
              <a:rPr lang="en-US" altLang="ja-JP" sz="4200" dirty="0">
                <a:solidFill>
                  <a:schemeClr val="bg1"/>
                </a:solidFill>
                <a:effectLst>
                  <a:outerShdw blurRad="38100" dist="38100" dir="2700000" algn="tl">
                    <a:srgbClr val="000000">
                      <a:alpha val="43137"/>
                    </a:srgbClr>
                  </a:outerShdw>
                </a:effectLst>
                <a:latin typeface="Arial" panose="020B0604020202020204" pitchFamily="34" charset="0"/>
                <a:ea typeface="Arial Unicode MS" panose="020B0604020202020204" pitchFamily="50" charset="-128"/>
                <a:cs typeface="Arial" panose="020B0604020202020204" pitchFamily="34" charset="0"/>
              </a:rPr>
              <a:t>Disclosure of Conflict of Interest</a:t>
            </a:r>
            <a:endParaRPr kumimoji="1" lang="ja-JP" altLang="en-US" sz="4200" dirty="0">
              <a:solidFill>
                <a:schemeClr val="bg1"/>
              </a:solidFill>
              <a:effectLst>
                <a:outerShdw blurRad="38100" dist="38100" dir="2700000" algn="tl">
                  <a:srgbClr val="000000">
                    <a:alpha val="43137"/>
                  </a:srgbClr>
                </a:outerShdw>
              </a:effectLst>
              <a:latin typeface="Arial" panose="020B0604020202020204" pitchFamily="34" charset="0"/>
              <a:ea typeface="Arial Unicode MS" panose="020B0604020202020204" pitchFamily="50" charset="-128"/>
              <a:cs typeface="Arial" panose="020B0604020202020204" pitchFamily="34" charset="0"/>
            </a:endParaRPr>
          </a:p>
        </p:txBody>
      </p:sp>
      <p:sp>
        <p:nvSpPr>
          <p:cNvPr id="5" name="テキスト ボックス 4">
            <a:extLst>
              <a:ext uri="{FF2B5EF4-FFF2-40B4-BE49-F238E27FC236}">
                <a16:creationId xmlns:a16="http://schemas.microsoft.com/office/drawing/2014/main" id="{0BC95B3D-E72E-46D6-AAB6-03B45E8D8901}"/>
              </a:ext>
            </a:extLst>
          </p:cNvPr>
          <p:cNvSpPr txBox="1"/>
          <p:nvPr/>
        </p:nvSpPr>
        <p:spPr>
          <a:xfrm>
            <a:off x="12467361" y="45970571"/>
            <a:ext cx="7744737" cy="738664"/>
          </a:xfrm>
          <a:prstGeom prst="rect">
            <a:avLst/>
          </a:prstGeom>
          <a:solidFill>
            <a:srgbClr val="0D1256"/>
          </a:solidFill>
        </p:spPr>
        <p:txBody>
          <a:bodyPr wrap="square" rtlCol="0">
            <a:spAutoFit/>
          </a:bodyPr>
          <a:lstStyle/>
          <a:p>
            <a:pPr algn="just"/>
            <a:r>
              <a:rPr lang="en-US" altLang="ja-JP" sz="4200" dirty="0">
                <a:solidFill>
                  <a:schemeClr val="bg1"/>
                </a:solidFill>
                <a:effectLst>
                  <a:outerShdw blurRad="38100" dist="38100" dir="2700000" algn="tl">
                    <a:srgbClr val="000000">
                      <a:alpha val="43137"/>
                    </a:srgbClr>
                  </a:outerShdw>
                </a:effectLst>
                <a:latin typeface="Arial" panose="020B0604020202020204" pitchFamily="34" charset="0"/>
                <a:ea typeface="Arial Unicode MS" panose="020B0604020202020204" pitchFamily="50" charset="-128"/>
                <a:cs typeface="Arial" panose="020B0604020202020204" pitchFamily="34" charset="0"/>
              </a:rPr>
              <a:t>Presenting Author</a:t>
            </a:r>
            <a:endParaRPr kumimoji="1" lang="ja-JP" altLang="en-US" sz="4200" dirty="0">
              <a:solidFill>
                <a:schemeClr val="bg1"/>
              </a:solidFill>
              <a:effectLst>
                <a:outerShdw blurRad="38100" dist="38100" dir="2700000" algn="tl">
                  <a:srgbClr val="000000">
                    <a:alpha val="43137"/>
                  </a:srgbClr>
                </a:outerShdw>
              </a:effectLst>
              <a:latin typeface="Arial" panose="020B0604020202020204" pitchFamily="34" charset="0"/>
              <a:ea typeface="Arial Unicode MS" panose="020B0604020202020204" pitchFamily="50" charset="-128"/>
              <a:cs typeface="Arial" panose="020B0604020202020204" pitchFamily="34" charset="0"/>
            </a:endParaRPr>
          </a:p>
        </p:txBody>
      </p:sp>
      <p:cxnSp>
        <p:nvCxnSpPr>
          <p:cNvPr id="7" name="직선 연결선 6">
            <a:extLst>
              <a:ext uri="{FF2B5EF4-FFF2-40B4-BE49-F238E27FC236}">
                <a16:creationId xmlns:a16="http://schemas.microsoft.com/office/drawing/2014/main" id="{A8027B81-3F6A-4687-A1B9-AD7AE36B31DD}"/>
              </a:ext>
            </a:extLst>
          </p:cNvPr>
          <p:cNvCxnSpPr>
            <a:cxnSpLocks/>
          </p:cNvCxnSpPr>
          <p:nvPr/>
        </p:nvCxnSpPr>
        <p:spPr>
          <a:xfrm>
            <a:off x="1145884" y="45596948"/>
            <a:ext cx="26754432" cy="0"/>
          </a:xfrm>
          <a:prstGeom prst="line">
            <a:avLst/>
          </a:prstGeom>
          <a:ln>
            <a:solidFill>
              <a:srgbClr val="0E1B82"/>
            </a:solidFill>
          </a:ln>
        </p:spPr>
        <p:style>
          <a:lnRef idx="1">
            <a:schemeClr val="accent1"/>
          </a:lnRef>
          <a:fillRef idx="0">
            <a:schemeClr val="accent1"/>
          </a:fillRef>
          <a:effectRef idx="0">
            <a:schemeClr val="accent1"/>
          </a:effectRef>
          <a:fontRef idx="minor">
            <a:schemeClr val="tx1"/>
          </a:fontRef>
        </p:style>
      </p:cxnSp>
      <p:cxnSp>
        <p:nvCxnSpPr>
          <p:cNvPr id="22" name="직선 연결선 21">
            <a:extLst>
              <a:ext uri="{FF2B5EF4-FFF2-40B4-BE49-F238E27FC236}">
                <a16:creationId xmlns:a16="http://schemas.microsoft.com/office/drawing/2014/main" id="{1A669AF0-DEAD-4C9B-A3AD-9A05139E5135}"/>
              </a:ext>
            </a:extLst>
          </p:cNvPr>
          <p:cNvCxnSpPr>
            <a:cxnSpLocks/>
          </p:cNvCxnSpPr>
          <p:nvPr/>
        </p:nvCxnSpPr>
        <p:spPr>
          <a:xfrm>
            <a:off x="1022996" y="6289471"/>
            <a:ext cx="26754432" cy="0"/>
          </a:xfrm>
          <a:prstGeom prst="line">
            <a:avLst/>
          </a:prstGeom>
          <a:ln>
            <a:solidFill>
              <a:srgbClr val="0E1B82"/>
            </a:solidFill>
          </a:ln>
        </p:spPr>
        <p:style>
          <a:lnRef idx="1">
            <a:schemeClr val="accent1"/>
          </a:lnRef>
          <a:fillRef idx="0">
            <a:schemeClr val="accent1"/>
          </a:fillRef>
          <a:effectRef idx="0">
            <a:schemeClr val="accent1"/>
          </a:effectRef>
          <a:fontRef idx="minor">
            <a:schemeClr val="tx1"/>
          </a:fontRef>
        </p:style>
      </p:cxnSp>
      <p:sp>
        <p:nvSpPr>
          <p:cNvPr id="28" name="직사각형 27">
            <a:extLst>
              <a:ext uri="{FF2B5EF4-FFF2-40B4-BE49-F238E27FC236}">
                <a16:creationId xmlns:a16="http://schemas.microsoft.com/office/drawing/2014/main" id="{9BF34DBE-EE2D-45A8-83C5-2D9AA242DBC0}"/>
              </a:ext>
            </a:extLst>
          </p:cNvPr>
          <p:cNvSpPr/>
          <p:nvPr/>
        </p:nvSpPr>
        <p:spPr>
          <a:xfrm>
            <a:off x="7843024" y="33803091"/>
            <a:ext cx="5760000" cy="4140000"/>
          </a:xfrm>
          <a:prstGeom prst="rect">
            <a:avLst/>
          </a:prstGeom>
          <a:solidFill>
            <a:schemeClr val="bg2">
              <a:lumMod val="50000"/>
            </a:schemeClr>
          </a:solid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US" altLang="ko-KR" sz="4200" b="1" dirty="0">
                <a:solidFill>
                  <a:srgbClr val="FFFF99"/>
                </a:solidFill>
                <a:latin typeface="Arial" panose="020B0604020202020204" pitchFamily="34" charset="0"/>
                <a:cs typeface="Arial" panose="020B0604020202020204" pitchFamily="34" charset="0"/>
              </a:rPr>
              <a:t>figure</a:t>
            </a:r>
            <a:endParaRPr lang="ko-KR" altLang="en-US" sz="4200" b="1" dirty="0">
              <a:solidFill>
                <a:srgbClr val="FFFF99"/>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02124671"/>
      </p:ext>
    </p:extLst>
  </p:cSld>
  <p:clrMapOvr>
    <a:masterClrMapping/>
  </p:clrMapOvr>
</p:sld>
</file>

<file path=ppt/theme/theme1.xml><?xml version="1.0" encoding="utf-8"?>
<a:theme xmlns:a="http://schemas.openxmlformats.org/drawingml/2006/main" name="Office 테마">
  <a:themeElements>
    <a:clrScheme name="Office 테마">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테마">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테마">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테마">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맑은 고딕"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맑은 고딕"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157</TotalTime>
  <Words>436</Words>
  <Application>Microsoft Office PowerPoint</Application>
  <PresentationFormat>사용자 지정</PresentationFormat>
  <Paragraphs>42</Paragraphs>
  <Slides>1</Slides>
  <Notes>1</Notes>
  <HiddenSlides>0</HiddenSlides>
  <MMClips>0</MMClips>
  <ScaleCrop>false</ScaleCrop>
  <HeadingPairs>
    <vt:vector size="6" baseType="variant">
      <vt:variant>
        <vt:lpstr>사용한 글꼴</vt:lpstr>
      </vt:variant>
      <vt:variant>
        <vt:i4>4</vt:i4>
      </vt:variant>
      <vt:variant>
        <vt:lpstr>테마</vt:lpstr>
      </vt:variant>
      <vt:variant>
        <vt:i4>1</vt:i4>
      </vt:variant>
      <vt:variant>
        <vt:lpstr>슬라이드 제목</vt:lpstr>
      </vt:variant>
      <vt:variant>
        <vt:i4>1</vt:i4>
      </vt:variant>
    </vt:vector>
  </HeadingPairs>
  <TitlesOfParts>
    <vt:vector size="6" baseType="lpstr">
      <vt:lpstr>맑은 고딕</vt:lpstr>
      <vt:lpstr>Arial</vt:lpstr>
      <vt:lpstr>Calibri</vt:lpstr>
      <vt:lpstr>Calibri Light</vt:lpstr>
      <vt:lpstr>Office 테마</vt:lpstr>
      <vt:lpstr>PowerPoint 프레젠테이션</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제목</dc:title>
  <dc:creator>조 영인</dc:creator>
  <cp:lastModifiedBy>조 영인</cp:lastModifiedBy>
  <cp:revision>27</cp:revision>
  <dcterms:created xsi:type="dcterms:W3CDTF">2020-09-17T00:30:39Z</dcterms:created>
  <dcterms:modified xsi:type="dcterms:W3CDTF">2020-10-05T10:19:30Z</dcterms:modified>
</cp:coreProperties>
</file>